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8"/>
  </p:notesMasterIdLst>
  <p:handoutMasterIdLst>
    <p:handoutMasterId r:id="rId9"/>
  </p:handoutMasterIdLst>
  <p:sldIdLst>
    <p:sldId id="257" r:id="rId5"/>
    <p:sldId id="283" r:id="rId6"/>
    <p:sldId id="275"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64" userDrawn="1">
          <p15:clr>
            <a:srgbClr val="A4A3A4"/>
          </p15:clr>
        </p15:guide>
        <p15:guide id="3" pos="456" userDrawn="1">
          <p15:clr>
            <a:srgbClr val="A4A3A4"/>
          </p15:clr>
        </p15:guide>
        <p15:guide id="6" pos="1248" userDrawn="1">
          <p15:clr>
            <a:srgbClr val="A4A3A4"/>
          </p15:clr>
        </p15:guide>
        <p15:guide id="7" pos="6432" userDrawn="1">
          <p15:clr>
            <a:srgbClr val="A4A3A4"/>
          </p15:clr>
        </p15:guide>
        <p15:guide id="11" pos="4704" userDrawn="1">
          <p15:clr>
            <a:srgbClr val="A4A3A4"/>
          </p15:clr>
        </p15:guide>
        <p15:guide id="12" pos="2976" userDrawn="1">
          <p15:clr>
            <a:srgbClr val="A4A3A4"/>
          </p15:clr>
        </p15:guide>
        <p15:guide id="13" pos="6720" userDrawn="1">
          <p15:clr>
            <a:srgbClr val="A4A3A4"/>
          </p15:clr>
        </p15:guide>
        <p15:guide id="14" pos="3940" userDrawn="1">
          <p15:clr>
            <a:srgbClr val="A4A3A4"/>
          </p15:clr>
        </p15:guide>
        <p15:guide id="15" orient="horz" pos="314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E0A1"/>
    <a:srgbClr val="DE7119"/>
    <a:srgbClr val="DEE3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094" autoAdjust="0"/>
  </p:normalViewPr>
  <p:slideViewPr>
    <p:cSldViewPr snapToGrid="0" snapToObjects="1">
      <p:cViewPr varScale="1">
        <p:scale>
          <a:sx n="82" d="100"/>
          <a:sy n="82" d="100"/>
        </p:scale>
        <p:origin x="720" y="67"/>
      </p:cViewPr>
      <p:guideLst>
        <p:guide pos="3864"/>
        <p:guide pos="456"/>
        <p:guide pos="1248"/>
        <p:guide pos="6432"/>
        <p:guide pos="4704"/>
        <p:guide pos="2976"/>
        <p:guide pos="6720"/>
        <p:guide pos="3940"/>
        <p:guide orient="horz" pos="3144"/>
      </p:guideLst>
    </p:cSldViewPr>
  </p:slideViewPr>
  <p:outlineViewPr>
    <p:cViewPr>
      <p:scale>
        <a:sx n="33" d="100"/>
        <a:sy n="33" d="100"/>
      </p:scale>
      <p:origin x="0" y="0"/>
    </p:cViewPr>
  </p:outlineViewPr>
  <p:notesTextViewPr>
    <p:cViewPr>
      <p:scale>
        <a:sx n="1" d="1"/>
        <a:sy n="1" d="1"/>
      </p:scale>
      <p:origin x="0" y="0"/>
    </p:cViewPr>
  </p:notesTextViewPr>
  <p:sorterViewPr>
    <p:cViewPr>
      <p:scale>
        <a:sx n="1" d="1"/>
        <a:sy n="1" d="1"/>
      </p:scale>
      <p:origin x="0" y="-365"/>
    </p:cViewPr>
  </p:sorterViewPr>
  <p:notesViewPr>
    <p:cSldViewPr snapToGrid="0" snapToObjects="1">
      <p:cViewPr varScale="1">
        <p:scale>
          <a:sx n="62" d="100"/>
          <a:sy n="62" d="100"/>
        </p:scale>
        <p:origin x="3226"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C7EF05D-9E99-4C4C-BE01-E06CA04FFBC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BAD5983-8E36-CF46-ABAB-1EB432F05FF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52F1565-30EA-A74A-84A8-DD270E184FCD}" type="datetimeFigureOut">
              <a:rPr lang="en-US" smtClean="0"/>
              <a:t>6/18/2023</a:t>
            </a:fld>
            <a:endParaRPr lang="en-US" dirty="0"/>
          </a:p>
        </p:txBody>
      </p:sp>
      <p:sp>
        <p:nvSpPr>
          <p:cNvPr id="4" name="Footer Placeholder 3">
            <a:extLst>
              <a:ext uri="{FF2B5EF4-FFF2-40B4-BE49-F238E27FC236}">
                <a16:creationId xmlns:a16="http://schemas.microsoft.com/office/drawing/2014/main" id="{053C58D9-1451-8F44-8567-67BCD62B9ED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06341A0A-A0B9-4449-8432-5BE270A9924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4ECB37-1E56-A544-A6E4-AC3604C08E15}" type="slidenum">
              <a:rPr lang="en-US" smtClean="0"/>
              <a:t>‹#›</a:t>
            </a:fld>
            <a:endParaRPr lang="en-US" dirty="0"/>
          </a:p>
        </p:txBody>
      </p:sp>
    </p:spTree>
    <p:extLst>
      <p:ext uri="{BB962C8B-B14F-4D97-AF65-F5344CB8AC3E}">
        <p14:creationId xmlns:p14="http://schemas.microsoft.com/office/powerpoint/2010/main" val="153888847"/>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9C2439-14DA-D64F-8382-B9E5F7D571B3}" type="datetimeFigureOut">
              <a:rPr lang="en-US" smtClean="0"/>
              <a:t>6/18/2023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F247E4-8404-2A4F-B09E-5A8B6BAD8F95}" type="slidenum">
              <a:rPr lang="en-US" smtClean="0"/>
              <a:t>‹#›</a:t>
            </a:fld>
            <a:endParaRPr lang="en-US" dirty="0"/>
          </a:p>
        </p:txBody>
      </p:sp>
    </p:spTree>
    <p:extLst>
      <p:ext uri="{BB962C8B-B14F-4D97-AF65-F5344CB8AC3E}">
        <p14:creationId xmlns:p14="http://schemas.microsoft.com/office/powerpoint/2010/main" val="40656313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F247E4-8404-2A4F-B09E-5A8B6BAD8F95}" type="slidenum">
              <a:rPr lang="en-US" smtClean="0"/>
              <a:t>1</a:t>
            </a:fld>
            <a:endParaRPr lang="en-US" dirty="0"/>
          </a:p>
        </p:txBody>
      </p:sp>
    </p:spTree>
    <p:extLst>
      <p:ext uri="{BB962C8B-B14F-4D97-AF65-F5344CB8AC3E}">
        <p14:creationId xmlns:p14="http://schemas.microsoft.com/office/powerpoint/2010/main" val="3935374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F247E4-8404-2A4F-B09E-5A8B6BAD8F95}" type="slidenum">
              <a:rPr lang="en-US" smtClean="0"/>
              <a:t>3</a:t>
            </a:fld>
            <a:endParaRPr lang="en-US" dirty="0"/>
          </a:p>
        </p:txBody>
      </p:sp>
    </p:spTree>
    <p:extLst>
      <p:ext uri="{BB962C8B-B14F-4D97-AF65-F5344CB8AC3E}">
        <p14:creationId xmlns:p14="http://schemas.microsoft.com/office/powerpoint/2010/main" val="3863115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meline 1">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3480A-540D-4670-8E78-2D4CD658B46E}"/>
              </a:ext>
            </a:extLst>
          </p:cNvPr>
          <p:cNvSpPr>
            <a:spLocks noGrp="1"/>
          </p:cNvSpPr>
          <p:nvPr>
            <p:ph type="title"/>
          </p:nvPr>
        </p:nvSpPr>
        <p:spPr>
          <a:xfrm>
            <a:off x="838200" y="365126"/>
            <a:ext cx="10515600" cy="539336"/>
          </a:xfrm>
        </p:spPr>
        <p:txBody>
          <a:bodyPr/>
          <a:lstStyle/>
          <a:p>
            <a:r>
              <a:rPr lang="en-US"/>
              <a:t>Click to edit Master title style</a:t>
            </a:r>
          </a:p>
        </p:txBody>
      </p:sp>
      <p:sp>
        <p:nvSpPr>
          <p:cNvPr id="38" name="Picture Placeholder 37">
            <a:extLst>
              <a:ext uri="{FF2B5EF4-FFF2-40B4-BE49-F238E27FC236}">
                <a16:creationId xmlns:a16="http://schemas.microsoft.com/office/drawing/2014/main" id="{6CBD5321-D151-4C3E-832D-0E4B36E3B6AE}"/>
              </a:ext>
            </a:extLst>
          </p:cNvPr>
          <p:cNvSpPr>
            <a:spLocks noGrp="1"/>
          </p:cNvSpPr>
          <p:nvPr>
            <p:ph type="pic" sz="quarter" idx="28"/>
          </p:nvPr>
        </p:nvSpPr>
        <p:spPr>
          <a:xfrm>
            <a:off x="0" y="0"/>
            <a:ext cx="2980944" cy="6858000"/>
          </a:xfrm>
          <a:custGeom>
            <a:avLst/>
            <a:gdLst>
              <a:gd name="connsiteX0" fmla="*/ 0 w 2743200"/>
              <a:gd name="connsiteY0" fmla="*/ 0 h 4309164"/>
              <a:gd name="connsiteX1" fmla="*/ 2743200 w 2743200"/>
              <a:gd name="connsiteY1" fmla="*/ 0 h 4309164"/>
              <a:gd name="connsiteX2" fmla="*/ 2743200 w 2743200"/>
              <a:gd name="connsiteY2" fmla="*/ 4309164 h 4309164"/>
              <a:gd name="connsiteX3" fmla="*/ 0 w 2743200"/>
              <a:gd name="connsiteY3" fmla="*/ 4309164 h 4309164"/>
            </a:gdLst>
            <a:ahLst/>
            <a:cxnLst>
              <a:cxn ang="0">
                <a:pos x="connsiteX0" y="connsiteY0"/>
              </a:cxn>
              <a:cxn ang="0">
                <a:pos x="connsiteX1" y="connsiteY1"/>
              </a:cxn>
              <a:cxn ang="0">
                <a:pos x="connsiteX2" y="connsiteY2"/>
              </a:cxn>
              <a:cxn ang="0">
                <a:pos x="connsiteX3" y="connsiteY3"/>
              </a:cxn>
            </a:cxnLst>
            <a:rect l="l" t="t" r="r" b="b"/>
            <a:pathLst>
              <a:path w="2743200" h="4309164">
                <a:moveTo>
                  <a:pt x="0" y="0"/>
                </a:moveTo>
                <a:lnTo>
                  <a:pt x="2743200" y="0"/>
                </a:lnTo>
                <a:lnTo>
                  <a:pt x="2743200" y="4309164"/>
                </a:lnTo>
                <a:lnTo>
                  <a:pt x="0" y="4309164"/>
                </a:lnTo>
                <a:close/>
              </a:path>
            </a:pathLst>
          </a:custGeom>
          <a:solidFill>
            <a:schemeClr val="accent4"/>
          </a:solidFill>
        </p:spPr>
        <p:txBody>
          <a:bodyPr wrap="square">
            <a:noAutofit/>
          </a:bodyPr>
          <a:lstStyle/>
          <a:p>
            <a:r>
              <a:rPr lang="en-US"/>
              <a:t>Click icon to add picture</a:t>
            </a:r>
            <a:endParaRPr lang="en-US" dirty="0"/>
          </a:p>
        </p:txBody>
      </p:sp>
      <p:sp>
        <p:nvSpPr>
          <p:cNvPr id="44" name="Text Placeholder 40">
            <a:extLst>
              <a:ext uri="{FF2B5EF4-FFF2-40B4-BE49-F238E27FC236}">
                <a16:creationId xmlns:a16="http://schemas.microsoft.com/office/drawing/2014/main" id="{1660C274-D732-3F49-8D93-A23A17916AB7}"/>
              </a:ext>
            </a:extLst>
          </p:cNvPr>
          <p:cNvSpPr>
            <a:spLocks noGrp="1"/>
          </p:cNvSpPr>
          <p:nvPr>
            <p:ph type="body" sz="quarter" idx="12"/>
          </p:nvPr>
        </p:nvSpPr>
        <p:spPr>
          <a:xfrm>
            <a:off x="37909" y="5347251"/>
            <a:ext cx="2905125" cy="1492250"/>
          </a:xfrm>
        </p:spPr>
        <p:txBody>
          <a:bodyPr lIns="0" rIns="0">
            <a:noAutofit/>
          </a:bodyPr>
          <a:lstStyle>
            <a:lvl1pPr marL="0" indent="0" algn="ctr">
              <a:lnSpc>
                <a:spcPct val="100000"/>
              </a:lnSpc>
              <a:buNone/>
              <a:defRPr sz="3600">
                <a:solidFill>
                  <a:schemeClr val="bg1"/>
                </a:solidFill>
                <a:effectLst>
                  <a:outerShdw blurRad="38100" dist="38100" dir="2700000" algn="tl">
                    <a:srgbClr val="000000">
                      <a:alpha val="43137"/>
                    </a:srgbClr>
                  </a:outerShdw>
                </a:effectLst>
                <a:latin typeface="+mj-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46" name="Text Placeholder 35">
            <a:extLst>
              <a:ext uri="{FF2B5EF4-FFF2-40B4-BE49-F238E27FC236}">
                <a16:creationId xmlns:a16="http://schemas.microsoft.com/office/drawing/2014/main" id="{7BA41200-0333-B344-BCA1-65C623ABF176}"/>
              </a:ext>
            </a:extLst>
          </p:cNvPr>
          <p:cNvSpPr>
            <a:spLocks noGrp="1"/>
          </p:cNvSpPr>
          <p:nvPr>
            <p:ph type="body" sz="quarter" idx="14" hasCustomPrompt="1"/>
          </p:nvPr>
        </p:nvSpPr>
        <p:spPr>
          <a:xfrm>
            <a:off x="3516255" y="4661297"/>
            <a:ext cx="2266950" cy="368454"/>
          </a:xfrm>
        </p:spPr>
        <p:txBody>
          <a:bodyPr lIns="0" rIns="0" anchor="ctr">
            <a:noAutofit/>
          </a:bodyPr>
          <a:lstStyle>
            <a:lvl1pPr marL="0" indent="0">
              <a:buNone/>
              <a:defRPr sz="1600" b="1">
                <a:solidFill>
                  <a:schemeClr val="tx1"/>
                </a:solidFill>
                <a:latin typeface="Avenir Next LT Pro" panose="020B0504020202020204" pitchFamily="34" charset="0"/>
                <a:cs typeface="Quire Sans" panose="020B0502040400020003" pitchFamily="34" charset="0"/>
              </a:defRPr>
            </a:lvl1pPr>
          </a:lstStyle>
          <a:p>
            <a:pPr lvl="0"/>
            <a:r>
              <a:rPr lang="en-US" dirty="0"/>
              <a:t>Title goes Here</a:t>
            </a:r>
          </a:p>
        </p:txBody>
      </p:sp>
      <p:sp>
        <p:nvSpPr>
          <p:cNvPr id="47" name="Text Placeholder 40">
            <a:extLst>
              <a:ext uri="{FF2B5EF4-FFF2-40B4-BE49-F238E27FC236}">
                <a16:creationId xmlns:a16="http://schemas.microsoft.com/office/drawing/2014/main" id="{E007C50D-A38F-0649-BAE7-2BF10968AE64}"/>
              </a:ext>
            </a:extLst>
          </p:cNvPr>
          <p:cNvSpPr>
            <a:spLocks noGrp="1"/>
          </p:cNvSpPr>
          <p:nvPr>
            <p:ph type="body" sz="quarter" idx="15"/>
          </p:nvPr>
        </p:nvSpPr>
        <p:spPr>
          <a:xfrm>
            <a:off x="3516286" y="5029200"/>
            <a:ext cx="2266950" cy="1492250"/>
          </a:xfrm>
        </p:spPr>
        <p:txBody>
          <a:bodyPr lIns="0" rIns="0">
            <a:noAutofit/>
          </a:bodyPr>
          <a:lstStyle>
            <a:lvl1pPr marL="0" indent="0">
              <a:lnSpc>
                <a:spcPct val="100000"/>
              </a:lnSpc>
              <a:buNone/>
              <a:defRPr sz="1400">
                <a:solidFill>
                  <a:schemeClr val="tx1"/>
                </a:solidFill>
                <a:latin typeface="Avenir Next LT Pro" panose="020B0504020202020204" pitchFamily="34" charset="0"/>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49" name="Text Placeholder 35">
            <a:extLst>
              <a:ext uri="{FF2B5EF4-FFF2-40B4-BE49-F238E27FC236}">
                <a16:creationId xmlns:a16="http://schemas.microsoft.com/office/drawing/2014/main" id="{5896132F-E15E-F744-A6E4-C91598E9800B}"/>
              </a:ext>
            </a:extLst>
          </p:cNvPr>
          <p:cNvSpPr>
            <a:spLocks noGrp="1"/>
          </p:cNvSpPr>
          <p:nvPr>
            <p:ph type="body" sz="quarter" idx="17" hasCustomPrompt="1"/>
          </p:nvPr>
        </p:nvSpPr>
        <p:spPr>
          <a:xfrm>
            <a:off x="6424347" y="4661297"/>
            <a:ext cx="2266950" cy="368454"/>
          </a:xfrm>
        </p:spPr>
        <p:txBody>
          <a:bodyPr lIns="0" rIns="0" anchor="ctr">
            <a:noAutofit/>
          </a:bodyPr>
          <a:lstStyle>
            <a:lvl1pPr marL="0" indent="0">
              <a:buNone/>
              <a:defRPr sz="1600" b="1">
                <a:solidFill>
                  <a:schemeClr val="tx1"/>
                </a:solidFill>
                <a:latin typeface="Avenir Next LT Pro" panose="020B0504020202020204" pitchFamily="34" charset="0"/>
                <a:cs typeface="Quire Sans" panose="020B0502040400020003" pitchFamily="34" charset="0"/>
              </a:defRPr>
            </a:lvl1pPr>
          </a:lstStyle>
          <a:p>
            <a:pPr lvl="0"/>
            <a:r>
              <a:rPr lang="en-US" dirty="0"/>
              <a:t>Title goes Here</a:t>
            </a:r>
          </a:p>
        </p:txBody>
      </p:sp>
      <p:sp>
        <p:nvSpPr>
          <p:cNvPr id="50" name="Text Placeholder 40">
            <a:extLst>
              <a:ext uri="{FF2B5EF4-FFF2-40B4-BE49-F238E27FC236}">
                <a16:creationId xmlns:a16="http://schemas.microsoft.com/office/drawing/2014/main" id="{920BBB27-96CB-D24D-A2C9-88BC40FC9EDC}"/>
              </a:ext>
            </a:extLst>
          </p:cNvPr>
          <p:cNvSpPr>
            <a:spLocks noGrp="1"/>
          </p:cNvSpPr>
          <p:nvPr>
            <p:ph type="body" sz="quarter" idx="18"/>
          </p:nvPr>
        </p:nvSpPr>
        <p:spPr>
          <a:xfrm>
            <a:off x="6424378" y="5029200"/>
            <a:ext cx="2266950" cy="1492250"/>
          </a:xfrm>
        </p:spPr>
        <p:txBody>
          <a:bodyPr lIns="0" rIns="0">
            <a:noAutofit/>
          </a:bodyPr>
          <a:lstStyle>
            <a:lvl1pPr marL="0" indent="0">
              <a:lnSpc>
                <a:spcPct val="100000"/>
              </a:lnSpc>
              <a:buNone/>
              <a:defRPr sz="1400">
                <a:solidFill>
                  <a:schemeClr val="tx1"/>
                </a:solidFill>
                <a:latin typeface="Avenir Next LT Pro" panose="020B0504020202020204" pitchFamily="34" charset="0"/>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39" name="Picture Placeholder 38">
            <a:extLst>
              <a:ext uri="{FF2B5EF4-FFF2-40B4-BE49-F238E27FC236}">
                <a16:creationId xmlns:a16="http://schemas.microsoft.com/office/drawing/2014/main" id="{E628B2FA-E8C2-45B1-A4E7-55BA8A6D3FB2}"/>
              </a:ext>
            </a:extLst>
          </p:cNvPr>
          <p:cNvSpPr>
            <a:spLocks noGrp="1"/>
          </p:cNvSpPr>
          <p:nvPr>
            <p:ph type="pic" sz="quarter" idx="29"/>
          </p:nvPr>
        </p:nvSpPr>
        <p:spPr>
          <a:xfrm>
            <a:off x="3066314" y="0"/>
            <a:ext cx="2980944" cy="6890301"/>
          </a:xfrm>
          <a:custGeom>
            <a:avLst/>
            <a:gdLst>
              <a:gd name="connsiteX0" fmla="*/ 0 w 2743200"/>
              <a:gd name="connsiteY0" fmla="*/ 0 h 4309164"/>
              <a:gd name="connsiteX1" fmla="*/ 2743200 w 2743200"/>
              <a:gd name="connsiteY1" fmla="*/ 0 h 4309164"/>
              <a:gd name="connsiteX2" fmla="*/ 2743200 w 2743200"/>
              <a:gd name="connsiteY2" fmla="*/ 4309164 h 4309164"/>
              <a:gd name="connsiteX3" fmla="*/ 0 w 2743200"/>
              <a:gd name="connsiteY3" fmla="*/ 4309164 h 4309164"/>
            </a:gdLst>
            <a:ahLst/>
            <a:cxnLst>
              <a:cxn ang="0">
                <a:pos x="connsiteX0" y="connsiteY0"/>
              </a:cxn>
              <a:cxn ang="0">
                <a:pos x="connsiteX1" y="connsiteY1"/>
              </a:cxn>
              <a:cxn ang="0">
                <a:pos x="connsiteX2" y="connsiteY2"/>
              </a:cxn>
              <a:cxn ang="0">
                <a:pos x="connsiteX3" y="connsiteY3"/>
              </a:cxn>
            </a:cxnLst>
            <a:rect l="l" t="t" r="r" b="b"/>
            <a:pathLst>
              <a:path w="2743200" h="4309164">
                <a:moveTo>
                  <a:pt x="0" y="0"/>
                </a:moveTo>
                <a:lnTo>
                  <a:pt x="2743200" y="0"/>
                </a:lnTo>
                <a:lnTo>
                  <a:pt x="2743200" y="4309164"/>
                </a:lnTo>
                <a:lnTo>
                  <a:pt x="0" y="4309164"/>
                </a:lnTo>
                <a:close/>
              </a:path>
            </a:pathLst>
          </a:custGeom>
          <a:solidFill>
            <a:schemeClr val="accent4"/>
          </a:solidFill>
        </p:spPr>
        <p:txBody>
          <a:bodyPr wrap="square">
            <a:noAutofit/>
          </a:bodyPr>
          <a:lstStyle/>
          <a:p>
            <a:r>
              <a:rPr lang="en-US"/>
              <a:t>Click icon to add picture</a:t>
            </a:r>
            <a:endParaRPr lang="en-US" dirty="0"/>
          </a:p>
        </p:txBody>
      </p:sp>
      <p:sp>
        <p:nvSpPr>
          <p:cNvPr id="40" name="Picture Placeholder 39">
            <a:extLst>
              <a:ext uri="{FF2B5EF4-FFF2-40B4-BE49-F238E27FC236}">
                <a16:creationId xmlns:a16="http://schemas.microsoft.com/office/drawing/2014/main" id="{BAC65CA8-FBD6-4544-9699-082D0C246655}"/>
              </a:ext>
            </a:extLst>
          </p:cNvPr>
          <p:cNvSpPr>
            <a:spLocks noGrp="1"/>
          </p:cNvSpPr>
          <p:nvPr>
            <p:ph type="pic" sz="quarter" idx="30"/>
          </p:nvPr>
        </p:nvSpPr>
        <p:spPr>
          <a:xfrm>
            <a:off x="9211056" y="-16151"/>
            <a:ext cx="2980944" cy="6906451"/>
          </a:xfrm>
          <a:custGeom>
            <a:avLst/>
            <a:gdLst>
              <a:gd name="connsiteX0" fmla="*/ 0 w 2743200"/>
              <a:gd name="connsiteY0" fmla="*/ 0 h 4309164"/>
              <a:gd name="connsiteX1" fmla="*/ 2743200 w 2743200"/>
              <a:gd name="connsiteY1" fmla="*/ 0 h 4309164"/>
              <a:gd name="connsiteX2" fmla="*/ 2743200 w 2743200"/>
              <a:gd name="connsiteY2" fmla="*/ 4309164 h 4309164"/>
              <a:gd name="connsiteX3" fmla="*/ 0 w 2743200"/>
              <a:gd name="connsiteY3" fmla="*/ 4309164 h 4309164"/>
            </a:gdLst>
            <a:ahLst/>
            <a:cxnLst>
              <a:cxn ang="0">
                <a:pos x="connsiteX0" y="connsiteY0"/>
              </a:cxn>
              <a:cxn ang="0">
                <a:pos x="connsiteX1" y="connsiteY1"/>
              </a:cxn>
              <a:cxn ang="0">
                <a:pos x="connsiteX2" y="connsiteY2"/>
              </a:cxn>
              <a:cxn ang="0">
                <a:pos x="connsiteX3" y="connsiteY3"/>
              </a:cxn>
            </a:cxnLst>
            <a:rect l="l" t="t" r="r" b="b"/>
            <a:pathLst>
              <a:path w="2743200" h="4309164">
                <a:moveTo>
                  <a:pt x="0" y="0"/>
                </a:moveTo>
                <a:lnTo>
                  <a:pt x="2743200" y="0"/>
                </a:lnTo>
                <a:lnTo>
                  <a:pt x="2743200" y="4309164"/>
                </a:lnTo>
                <a:lnTo>
                  <a:pt x="0" y="4309164"/>
                </a:lnTo>
                <a:close/>
              </a:path>
            </a:pathLst>
          </a:custGeom>
          <a:solidFill>
            <a:schemeClr val="accent4"/>
          </a:solidFill>
        </p:spPr>
        <p:txBody>
          <a:bodyPr wrap="square">
            <a:noAutofit/>
          </a:bodyPr>
          <a:lstStyle/>
          <a:p>
            <a:r>
              <a:rPr lang="en-US"/>
              <a:t>Click icon to add picture</a:t>
            </a:r>
            <a:endParaRPr lang="en-US" dirty="0"/>
          </a:p>
        </p:txBody>
      </p:sp>
      <p:sp>
        <p:nvSpPr>
          <p:cNvPr id="41" name="Picture Placeholder 40">
            <a:extLst>
              <a:ext uri="{FF2B5EF4-FFF2-40B4-BE49-F238E27FC236}">
                <a16:creationId xmlns:a16="http://schemas.microsoft.com/office/drawing/2014/main" id="{D2BF187D-B7D0-4CCD-8588-3F7968506BE7}"/>
              </a:ext>
            </a:extLst>
          </p:cNvPr>
          <p:cNvSpPr>
            <a:spLocks noGrp="1"/>
          </p:cNvSpPr>
          <p:nvPr>
            <p:ph type="pic" sz="quarter" idx="31"/>
          </p:nvPr>
        </p:nvSpPr>
        <p:spPr>
          <a:xfrm>
            <a:off x="6139245" y="-1"/>
            <a:ext cx="2980944" cy="6890301"/>
          </a:xfrm>
          <a:custGeom>
            <a:avLst/>
            <a:gdLst>
              <a:gd name="connsiteX0" fmla="*/ 0 w 2743200"/>
              <a:gd name="connsiteY0" fmla="*/ 0 h 4309164"/>
              <a:gd name="connsiteX1" fmla="*/ 2743200 w 2743200"/>
              <a:gd name="connsiteY1" fmla="*/ 0 h 4309164"/>
              <a:gd name="connsiteX2" fmla="*/ 2743200 w 2743200"/>
              <a:gd name="connsiteY2" fmla="*/ 4309164 h 4309164"/>
              <a:gd name="connsiteX3" fmla="*/ 0 w 2743200"/>
              <a:gd name="connsiteY3" fmla="*/ 4309164 h 4309164"/>
            </a:gdLst>
            <a:ahLst/>
            <a:cxnLst>
              <a:cxn ang="0">
                <a:pos x="connsiteX0" y="connsiteY0"/>
              </a:cxn>
              <a:cxn ang="0">
                <a:pos x="connsiteX1" y="connsiteY1"/>
              </a:cxn>
              <a:cxn ang="0">
                <a:pos x="connsiteX2" y="connsiteY2"/>
              </a:cxn>
              <a:cxn ang="0">
                <a:pos x="connsiteX3" y="connsiteY3"/>
              </a:cxn>
            </a:cxnLst>
            <a:rect l="l" t="t" r="r" b="b"/>
            <a:pathLst>
              <a:path w="2743200" h="4309164">
                <a:moveTo>
                  <a:pt x="0" y="0"/>
                </a:moveTo>
                <a:lnTo>
                  <a:pt x="2743200" y="0"/>
                </a:lnTo>
                <a:lnTo>
                  <a:pt x="2743200" y="4309164"/>
                </a:lnTo>
                <a:lnTo>
                  <a:pt x="0" y="4309164"/>
                </a:lnTo>
                <a:close/>
              </a:path>
            </a:pathLst>
          </a:custGeom>
          <a:solidFill>
            <a:schemeClr val="accent4"/>
          </a:solidFill>
        </p:spPr>
        <p:txBody>
          <a:bodyPr wrap="square">
            <a:noAutofit/>
          </a:bodyPr>
          <a:lstStyle/>
          <a:p>
            <a:r>
              <a:rPr lang="en-US"/>
              <a:t>Click icon to add picture</a:t>
            </a:r>
            <a:endParaRPr lang="en-US" dirty="0"/>
          </a:p>
        </p:txBody>
      </p:sp>
      <p:sp>
        <p:nvSpPr>
          <p:cNvPr id="56" name="Text Placeholder 40">
            <a:extLst>
              <a:ext uri="{FF2B5EF4-FFF2-40B4-BE49-F238E27FC236}">
                <a16:creationId xmlns:a16="http://schemas.microsoft.com/office/drawing/2014/main" id="{69D11BE2-450D-4639-9BAF-E3CA9B99AFD5}"/>
              </a:ext>
            </a:extLst>
          </p:cNvPr>
          <p:cNvSpPr>
            <a:spLocks noGrp="1"/>
          </p:cNvSpPr>
          <p:nvPr>
            <p:ph type="body" sz="quarter" idx="32"/>
          </p:nvPr>
        </p:nvSpPr>
        <p:spPr>
          <a:xfrm>
            <a:off x="3104741" y="5379001"/>
            <a:ext cx="2905125" cy="1492250"/>
          </a:xfrm>
        </p:spPr>
        <p:txBody>
          <a:bodyPr lIns="0" rIns="0">
            <a:noAutofit/>
          </a:bodyPr>
          <a:lstStyle>
            <a:lvl1pPr marL="0" indent="0" algn="ctr">
              <a:lnSpc>
                <a:spcPct val="100000"/>
              </a:lnSpc>
              <a:buNone/>
              <a:defRPr sz="3600">
                <a:solidFill>
                  <a:schemeClr val="bg1"/>
                </a:solidFill>
                <a:effectLst>
                  <a:outerShdw blurRad="38100" dist="38100" dir="2700000" algn="tl">
                    <a:srgbClr val="000000">
                      <a:alpha val="43137"/>
                    </a:srgbClr>
                  </a:outerShdw>
                </a:effectLst>
                <a:latin typeface="+mj-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59" name="Text Placeholder 40">
            <a:extLst>
              <a:ext uri="{FF2B5EF4-FFF2-40B4-BE49-F238E27FC236}">
                <a16:creationId xmlns:a16="http://schemas.microsoft.com/office/drawing/2014/main" id="{CF6D08BF-7D2B-4D8D-88E0-F86C05580F64}"/>
              </a:ext>
            </a:extLst>
          </p:cNvPr>
          <p:cNvSpPr>
            <a:spLocks noGrp="1"/>
          </p:cNvSpPr>
          <p:nvPr>
            <p:ph type="body" sz="quarter" idx="33"/>
          </p:nvPr>
        </p:nvSpPr>
        <p:spPr>
          <a:xfrm>
            <a:off x="6152959" y="5366301"/>
            <a:ext cx="2905125" cy="1492250"/>
          </a:xfrm>
        </p:spPr>
        <p:txBody>
          <a:bodyPr lIns="0" rIns="0">
            <a:noAutofit/>
          </a:bodyPr>
          <a:lstStyle>
            <a:lvl1pPr marL="0" indent="0" algn="ctr">
              <a:lnSpc>
                <a:spcPct val="100000"/>
              </a:lnSpc>
              <a:buNone/>
              <a:defRPr sz="3600">
                <a:solidFill>
                  <a:schemeClr val="bg1"/>
                </a:solidFill>
                <a:effectLst>
                  <a:outerShdw blurRad="38100" dist="38100" dir="2700000" algn="tl">
                    <a:srgbClr val="000000">
                      <a:alpha val="43137"/>
                    </a:srgbClr>
                  </a:outerShdw>
                </a:effectLst>
                <a:latin typeface="+mj-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60" name="Text Placeholder 40">
            <a:extLst>
              <a:ext uri="{FF2B5EF4-FFF2-40B4-BE49-F238E27FC236}">
                <a16:creationId xmlns:a16="http://schemas.microsoft.com/office/drawing/2014/main" id="{F7CB76F0-F684-4F7B-8C85-06004AB6F99F}"/>
              </a:ext>
            </a:extLst>
          </p:cNvPr>
          <p:cNvSpPr>
            <a:spLocks noGrp="1"/>
          </p:cNvSpPr>
          <p:nvPr>
            <p:ph type="body" sz="quarter" idx="34"/>
          </p:nvPr>
        </p:nvSpPr>
        <p:spPr>
          <a:xfrm>
            <a:off x="9219791" y="5398051"/>
            <a:ext cx="2905125" cy="1492250"/>
          </a:xfrm>
        </p:spPr>
        <p:txBody>
          <a:bodyPr lIns="0" rIns="0">
            <a:noAutofit/>
          </a:bodyPr>
          <a:lstStyle>
            <a:lvl1pPr marL="0" indent="0" algn="ctr">
              <a:lnSpc>
                <a:spcPct val="100000"/>
              </a:lnSpc>
              <a:buNone/>
              <a:defRPr sz="3600">
                <a:solidFill>
                  <a:schemeClr val="bg1"/>
                </a:solidFill>
                <a:effectLst>
                  <a:outerShdw blurRad="38100" dist="38100" dir="2700000" algn="tl">
                    <a:srgbClr val="000000">
                      <a:alpha val="43137"/>
                    </a:srgbClr>
                  </a:outerShdw>
                </a:effectLst>
                <a:latin typeface="+mj-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Tree>
    <p:extLst>
      <p:ext uri="{BB962C8B-B14F-4D97-AF65-F5344CB8AC3E}">
        <p14:creationId xmlns:p14="http://schemas.microsoft.com/office/powerpoint/2010/main" val="1977214055"/>
      </p:ext>
    </p:extLst>
  </p:cSld>
  <p:clrMapOvr>
    <a:masterClrMapping/>
  </p:clrMapOvr>
  <p:extLst>
    <p:ext uri="{DCECCB84-F9BA-43D5-87BE-67443E8EF086}">
      <p15:sldGuideLst xmlns:p15="http://schemas.microsoft.com/office/powerpoint/2012/main">
        <p15:guide id="1" orient="horz" pos="403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8" name="Picture Placeholder 39">
            <a:extLst>
              <a:ext uri="{FF2B5EF4-FFF2-40B4-BE49-F238E27FC236}">
                <a16:creationId xmlns:a16="http://schemas.microsoft.com/office/drawing/2014/main" id="{A0D5D986-C419-0F4C-96A1-FA562308F147}"/>
              </a:ext>
            </a:extLst>
          </p:cNvPr>
          <p:cNvSpPr>
            <a:spLocks noGrp="1"/>
          </p:cNvSpPr>
          <p:nvPr userDrawn="1">
            <p:ph type="pic" sz="quarter" idx="15"/>
          </p:nvPr>
        </p:nvSpPr>
        <p:spPr>
          <a:xfrm>
            <a:off x="874166" y="1679677"/>
            <a:ext cx="1828800" cy="2286000"/>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13" name="Picture Placeholder 39">
            <a:extLst>
              <a:ext uri="{FF2B5EF4-FFF2-40B4-BE49-F238E27FC236}">
                <a16:creationId xmlns:a16="http://schemas.microsoft.com/office/drawing/2014/main" id="{E4581F00-1C05-4544-A629-4955F1DF4AFE}"/>
              </a:ext>
            </a:extLst>
          </p:cNvPr>
          <p:cNvSpPr>
            <a:spLocks noGrp="1"/>
          </p:cNvSpPr>
          <p:nvPr userDrawn="1">
            <p:ph type="pic" sz="quarter" idx="17"/>
          </p:nvPr>
        </p:nvSpPr>
        <p:spPr>
          <a:xfrm>
            <a:off x="6441985" y="4271618"/>
            <a:ext cx="1385077" cy="1410519"/>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14" name="Picture Placeholder 39">
            <a:extLst>
              <a:ext uri="{FF2B5EF4-FFF2-40B4-BE49-F238E27FC236}">
                <a16:creationId xmlns:a16="http://schemas.microsoft.com/office/drawing/2014/main" id="{5098A28E-BEBF-F143-BA54-BC2D15DBDB38}"/>
              </a:ext>
            </a:extLst>
          </p:cNvPr>
          <p:cNvSpPr>
            <a:spLocks noGrp="1"/>
          </p:cNvSpPr>
          <p:nvPr userDrawn="1">
            <p:ph type="pic" sz="quarter" idx="18"/>
          </p:nvPr>
        </p:nvSpPr>
        <p:spPr>
          <a:xfrm>
            <a:off x="2962348" y="2593231"/>
            <a:ext cx="1371600" cy="1371600"/>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17" name="Picture Placeholder 39">
            <a:extLst>
              <a:ext uri="{FF2B5EF4-FFF2-40B4-BE49-F238E27FC236}">
                <a16:creationId xmlns:a16="http://schemas.microsoft.com/office/drawing/2014/main" id="{9B83F9B1-9268-1B43-8745-5D591D6308D5}"/>
              </a:ext>
            </a:extLst>
          </p:cNvPr>
          <p:cNvSpPr>
            <a:spLocks noGrp="1"/>
          </p:cNvSpPr>
          <p:nvPr userDrawn="1">
            <p:ph type="pic" sz="quarter" idx="20"/>
          </p:nvPr>
        </p:nvSpPr>
        <p:spPr>
          <a:xfrm>
            <a:off x="2925151" y="4273728"/>
            <a:ext cx="1463040" cy="1828800"/>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20" name="Picture Placeholder 39">
            <a:extLst>
              <a:ext uri="{FF2B5EF4-FFF2-40B4-BE49-F238E27FC236}">
                <a16:creationId xmlns:a16="http://schemas.microsoft.com/office/drawing/2014/main" id="{88B9784B-7700-5142-ACAD-0166CD9BC4F3}"/>
              </a:ext>
            </a:extLst>
          </p:cNvPr>
          <p:cNvSpPr>
            <a:spLocks noGrp="1"/>
          </p:cNvSpPr>
          <p:nvPr userDrawn="1">
            <p:ph type="pic" sz="quarter" idx="22"/>
          </p:nvPr>
        </p:nvSpPr>
        <p:spPr>
          <a:xfrm>
            <a:off x="4595370" y="2138780"/>
            <a:ext cx="1371600" cy="1828800"/>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21" name="Picture Placeholder 39">
            <a:extLst>
              <a:ext uri="{FF2B5EF4-FFF2-40B4-BE49-F238E27FC236}">
                <a16:creationId xmlns:a16="http://schemas.microsoft.com/office/drawing/2014/main" id="{61EDA7C5-3532-0044-AD29-875AFBACFBC7}"/>
              </a:ext>
            </a:extLst>
          </p:cNvPr>
          <p:cNvSpPr>
            <a:spLocks noGrp="1"/>
          </p:cNvSpPr>
          <p:nvPr userDrawn="1">
            <p:ph type="pic" sz="quarter" idx="23"/>
          </p:nvPr>
        </p:nvSpPr>
        <p:spPr>
          <a:xfrm>
            <a:off x="4579381" y="4271183"/>
            <a:ext cx="1371600" cy="1645920"/>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25" name="Picture Placeholder 39">
            <a:extLst>
              <a:ext uri="{FF2B5EF4-FFF2-40B4-BE49-F238E27FC236}">
                <a16:creationId xmlns:a16="http://schemas.microsoft.com/office/drawing/2014/main" id="{29969057-F7F6-774B-82B9-DB4E8767FBA7}"/>
              </a:ext>
            </a:extLst>
          </p:cNvPr>
          <p:cNvSpPr>
            <a:spLocks noGrp="1"/>
          </p:cNvSpPr>
          <p:nvPr userDrawn="1">
            <p:ph type="pic" sz="quarter" idx="26"/>
          </p:nvPr>
        </p:nvSpPr>
        <p:spPr>
          <a:xfrm>
            <a:off x="10416912" y="2592371"/>
            <a:ext cx="914400" cy="1371600"/>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27" name="Picture Placeholder 39">
            <a:extLst>
              <a:ext uri="{FF2B5EF4-FFF2-40B4-BE49-F238E27FC236}">
                <a16:creationId xmlns:a16="http://schemas.microsoft.com/office/drawing/2014/main" id="{B0503939-60DE-FA45-9C9F-042514467DAD}"/>
              </a:ext>
            </a:extLst>
          </p:cNvPr>
          <p:cNvSpPr>
            <a:spLocks noGrp="1"/>
          </p:cNvSpPr>
          <p:nvPr userDrawn="1">
            <p:ph type="pic" sz="quarter" idx="28"/>
          </p:nvPr>
        </p:nvSpPr>
        <p:spPr>
          <a:xfrm>
            <a:off x="6233971" y="2409042"/>
            <a:ext cx="1828800" cy="1554480"/>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29" name="Picture Placeholder 39">
            <a:extLst>
              <a:ext uri="{FF2B5EF4-FFF2-40B4-BE49-F238E27FC236}">
                <a16:creationId xmlns:a16="http://schemas.microsoft.com/office/drawing/2014/main" id="{4591BB1C-D998-4E45-9A4B-4D1B33764A8C}"/>
              </a:ext>
            </a:extLst>
          </p:cNvPr>
          <p:cNvSpPr>
            <a:spLocks noGrp="1"/>
          </p:cNvSpPr>
          <p:nvPr userDrawn="1">
            <p:ph type="pic" sz="quarter" idx="29"/>
          </p:nvPr>
        </p:nvSpPr>
        <p:spPr>
          <a:xfrm>
            <a:off x="8325601" y="1953371"/>
            <a:ext cx="1828800" cy="2011680"/>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33" name="Picture Placeholder 39">
            <a:extLst>
              <a:ext uri="{FF2B5EF4-FFF2-40B4-BE49-F238E27FC236}">
                <a16:creationId xmlns:a16="http://schemas.microsoft.com/office/drawing/2014/main" id="{6B017DC0-9ACE-4A4F-8B51-60255F3FFFF9}"/>
              </a:ext>
            </a:extLst>
          </p:cNvPr>
          <p:cNvSpPr>
            <a:spLocks noGrp="1"/>
          </p:cNvSpPr>
          <p:nvPr userDrawn="1">
            <p:ph type="pic" sz="quarter" idx="32"/>
          </p:nvPr>
        </p:nvSpPr>
        <p:spPr>
          <a:xfrm>
            <a:off x="8480174" y="4270068"/>
            <a:ext cx="1618488" cy="1618488"/>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dirty="0"/>
              <a:t>Click icon to add picture</a:t>
            </a:r>
          </a:p>
        </p:txBody>
      </p:sp>
      <p:sp>
        <p:nvSpPr>
          <p:cNvPr id="34" name="Picture Placeholder 39">
            <a:extLst>
              <a:ext uri="{FF2B5EF4-FFF2-40B4-BE49-F238E27FC236}">
                <a16:creationId xmlns:a16="http://schemas.microsoft.com/office/drawing/2014/main" id="{D354BC48-75FC-0A41-9344-96E4D81B9AFA}"/>
              </a:ext>
            </a:extLst>
          </p:cNvPr>
          <p:cNvSpPr>
            <a:spLocks noGrp="1"/>
          </p:cNvSpPr>
          <p:nvPr userDrawn="1">
            <p:ph type="pic" sz="quarter" idx="33"/>
          </p:nvPr>
        </p:nvSpPr>
        <p:spPr>
          <a:xfrm>
            <a:off x="10428911" y="4270974"/>
            <a:ext cx="914400" cy="1371600"/>
          </a:xfrm>
          <a:prstGeom prst="rect">
            <a:avLst/>
          </a:prstGeom>
          <a:solidFill>
            <a:schemeClr val="accent4"/>
          </a:solidFill>
          <a:ln w="25400" cap="sq">
            <a:noFill/>
            <a:miter lim="800000"/>
          </a:ln>
        </p:spPr>
        <p:txBody>
          <a:bodyPr anchor="ctr">
            <a:normAutofit/>
          </a:bodyPr>
          <a:lstStyle>
            <a:lvl1pPr marL="0" indent="0" algn="ctr">
              <a:buNone/>
              <a:defRPr sz="1200">
                <a:latin typeface="+mn-lt"/>
                <a:cs typeface="Quire Sans" panose="020B0502040400020003" pitchFamily="34" charset="0"/>
              </a:defRPr>
            </a:lvl1pPr>
          </a:lstStyle>
          <a:p>
            <a:r>
              <a:rPr lang="en-US"/>
              <a:t>Click icon to add picture</a:t>
            </a:r>
            <a:endParaRPr lang="en-US" dirty="0"/>
          </a:p>
        </p:txBody>
      </p:sp>
      <p:sp>
        <p:nvSpPr>
          <p:cNvPr id="39" name="Text Placeholder 40">
            <a:extLst>
              <a:ext uri="{FF2B5EF4-FFF2-40B4-BE49-F238E27FC236}">
                <a16:creationId xmlns:a16="http://schemas.microsoft.com/office/drawing/2014/main" id="{DC5E143A-BEE5-994E-BB90-E74BD0157833}"/>
              </a:ext>
            </a:extLst>
          </p:cNvPr>
          <p:cNvSpPr>
            <a:spLocks noGrp="1"/>
          </p:cNvSpPr>
          <p:nvPr userDrawn="1">
            <p:ph type="body" sz="quarter" idx="13"/>
          </p:nvPr>
        </p:nvSpPr>
        <p:spPr>
          <a:xfrm>
            <a:off x="888142" y="1185213"/>
            <a:ext cx="1814824"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52" name="Text Placeholder 40">
            <a:extLst>
              <a:ext uri="{FF2B5EF4-FFF2-40B4-BE49-F238E27FC236}">
                <a16:creationId xmlns:a16="http://schemas.microsoft.com/office/drawing/2014/main" id="{13BABDAF-7663-2948-BE21-4D55278802C3}"/>
              </a:ext>
            </a:extLst>
          </p:cNvPr>
          <p:cNvSpPr>
            <a:spLocks noGrp="1"/>
          </p:cNvSpPr>
          <p:nvPr userDrawn="1">
            <p:ph type="body" sz="quarter" idx="38"/>
          </p:nvPr>
        </p:nvSpPr>
        <p:spPr>
          <a:xfrm>
            <a:off x="2979396" y="2056436"/>
            <a:ext cx="1354551"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55" name="Text Placeholder 40">
            <a:extLst>
              <a:ext uri="{FF2B5EF4-FFF2-40B4-BE49-F238E27FC236}">
                <a16:creationId xmlns:a16="http://schemas.microsoft.com/office/drawing/2014/main" id="{23FD9E62-4666-0247-876D-C7038639EE55}"/>
              </a:ext>
            </a:extLst>
          </p:cNvPr>
          <p:cNvSpPr>
            <a:spLocks noGrp="1"/>
          </p:cNvSpPr>
          <p:nvPr userDrawn="1">
            <p:ph type="body" sz="quarter" idx="40"/>
          </p:nvPr>
        </p:nvSpPr>
        <p:spPr>
          <a:xfrm>
            <a:off x="4599397" y="1614222"/>
            <a:ext cx="1375933"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58" name="Text Placeholder 40">
            <a:extLst>
              <a:ext uri="{FF2B5EF4-FFF2-40B4-BE49-F238E27FC236}">
                <a16:creationId xmlns:a16="http://schemas.microsoft.com/office/drawing/2014/main" id="{B131938F-8F8C-2D48-9C7A-2902A234EC9B}"/>
              </a:ext>
            </a:extLst>
          </p:cNvPr>
          <p:cNvSpPr>
            <a:spLocks noGrp="1"/>
          </p:cNvSpPr>
          <p:nvPr userDrawn="1">
            <p:ph type="body" sz="quarter" idx="42"/>
          </p:nvPr>
        </p:nvSpPr>
        <p:spPr>
          <a:xfrm>
            <a:off x="6240233" y="1879777"/>
            <a:ext cx="1828791"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61" name="Text Placeholder 40">
            <a:extLst>
              <a:ext uri="{FF2B5EF4-FFF2-40B4-BE49-F238E27FC236}">
                <a16:creationId xmlns:a16="http://schemas.microsoft.com/office/drawing/2014/main" id="{87542CDB-FA4C-CC46-B025-12D9F494F3B6}"/>
              </a:ext>
            </a:extLst>
          </p:cNvPr>
          <p:cNvSpPr>
            <a:spLocks noGrp="1"/>
          </p:cNvSpPr>
          <p:nvPr userDrawn="1">
            <p:ph type="body" sz="quarter" idx="44"/>
          </p:nvPr>
        </p:nvSpPr>
        <p:spPr>
          <a:xfrm>
            <a:off x="10416912" y="2048301"/>
            <a:ext cx="914400"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67" name="Text Placeholder 40">
            <a:extLst>
              <a:ext uri="{FF2B5EF4-FFF2-40B4-BE49-F238E27FC236}">
                <a16:creationId xmlns:a16="http://schemas.microsoft.com/office/drawing/2014/main" id="{1383036F-629D-034B-9CB0-2E369F94668F}"/>
              </a:ext>
            </a:extLst>
          </p:cNvPr>
          <p:cNvSpPr>
            <a:spLocks noGrp="1"/>
          </p:cNvSpPr>
          <p:nvPr>
            <p:ph type="body" sz="quarter" idx="48"/>
          </p:nvPr>
        </p:nvSpPr>
        <p:spPr>
          <a:xfrm>
            <a:off x="874166" y="4271183"/>
            <a:ext cx="1819838"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71" name="Text Placeholder 40">
            <a:extLst>
              <a:ext uri="{FF2B5EF4-FFF2-40B4-BE49-F238E27FC236}">
                <a16:creationId xmlns:a16="http://schemas.microsoft.com/office/drawing/2014/main" id="{EAF77AAB-07ED-6E43-BBC8-4BE10F6871A0}"/>
              </a:ext>
            </a:extLst>
          </p:cNvPr>
          <p:cNvSpPr>
            <a:spLocks noGrp="1"/>
          </p:cNvSpPr>
          <p:nvPr userDrawn="1">
            <p:ph type="body" sz="quarter" idx="50"/>
          </p:nvPr>
        </p:nvSpPr>
        <p:spPr>
          <a:xfrm>
            <a:off x="3093086" y="6269372"/>
            <a:ext cx="1433569"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74" name="Text Placeholder 40">
            <a:extLst>
              <a:ext uri="{FF2B5EF4-FFF2-40B4-BE49-F238E27FC236}">
                <a16:creationId xmlns:a16="http://schemas.microsoft.com/office/drawing/2014/main" id="{EFECD9BD-7A12-3B4C-9402-F8A5C4AFA15B}"/>
              </a:ext>
            </a:extLst>
          </p:cNvPr>
          <p:cNvSpPr>
            <a:spLocks noGrp="1"/>
          </p:cNvSpPr>
          <p:nvPr userDrawn="1">
            <p:ph type="body" sz="quarter" idx="52"/>
          </p:nvPr>
        </p:nvSpPr>
        <p:spPr>
          <a:xfrm>
            <a:off x="4566173" y="6091787"/>
            <a:ext cx="1385076"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80" name="Text Placeholder 40">
            <a:extLst>
              <a:ext uri="{FF2B5EF4-FFF2-40B4-BE49-F238E27FC236}">
                <a16:creationId xmlns:a16="http://schemas.microsoft.com/office/drawing/2014/main" id="{0CFF261A-DC73-B54A-BCF7-FA2E3A9E3403}"/>
              </a:ext>
            </a:extLst>
          </p:cNvPr>
          <p:cNvSpPr>
            <a:spLocks noGrp="1"/>
          </p:cNvSpPr>
          <p:nvPr userDrawn="1">
            <p:ph type="body" sz="quarter" idx="56"/>
          </p:nvPr>
        </p:nvSpPr>
        <p:spPr>
          <a:xfrm>
            <a:off x="8480174" y="6033891"/>
            <a:ext cx="1564951"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87" name="Text Placeholder 40">
            <a:extLst>
              <a:ext uri="{FF2B5EF4-FFF2-40B4-BE49-F238E27FC236}">
                <a16:creationId xmlns:a16="http://schemas.microsoft.com/office/drawing/2014/main" id="{8438730E-FE79-E640-BA4D-65DF1CAAD834}"/>
              </a:ext>
            </a:extLst>
          </p:cNvPr>
          <p:cNvSpPr>
            <a:spLocks noGrp="1"/>
          </p:cNvSpPr>
          <p:nvPr userDrawn="1">
            <p:ph type="body" sz="quarter" idx="58"/>
          </p:nvPr>
        </p:nvSpPr>
        <p:spPr>
          <a:xfrm>
            <a:off x="6447209" y="5856627"/>
            <a:ext cx="1351890"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88" name="Title 1">
            <a:extLst>
              <a:ext uri="{FF2B5EF4-FFF2-40B4-BE49-F238E27FC236}">
                <a16:creationId xmlns:a16="http://schemas.microsoft.com/office/drawing/2014/main" id="{0880DF4C-FD23-AC49-B88F-9371419CD773}"/>
              </a:ext>
            </a:extLst>
          </p:cNvPr>
          <p:cNvSpPr>
            <a:spLocks noGrp="1"/>
          </p:cNvSpPr>
          <p:nvPr userDrawn="1">
            <p:ph type="title"/>
          </p:nvPr>
        </p:nvSpPr>
        <p:spPr>
          <a:xfrm>
            <a:off x="838200" y="30478"/>
            <a:ext cx="10515600" cy="1055661"/>
          </a:xfrm>
        </p:spPr>
        <p:txBody>
          <a:bodyPr>
            <a:normAutofit/>
          </a:bodyPr>
          <a:lstStyle>
            <a:lvl1pPr algn="ctr">
              <a:defRPr sz="4400" cap="all" spc="300" baseline="0">
                <a:solidFill>
                  <a:schemeClr val="tx1">
                    <a:lumMod val="65000"/>
                    <a:lumOff val="35000"/>
                  </a:schemeClr>
                </a:solidFill>
                <a:latin typeface="+mj-lt"/>
                <a:cs typeface="Quire Sans" panose="020B0502040400020003" pitchFamily="34" charset="0"/>
              </a:defRPr>
            </a:lvl1pPr>
          </a:lstStyle>
          <a:p>
            <a:r>
              <a:rPr lang="en-US"/>
              <a:t>Click to edit Master title style</a:t>
            </a:r>
            <a:endParaRPr lang="en-US" dirty="0"/>
          </a:p>
        </p:txBody>
      </p:sp>
      <p:sp>
        <p:nvSpPr>
          <p:cNvPr id="95" name="Text Placeholder 40">
            <a:extLst>
              <a:ext uri="{FF2B5EF4-FFF2-40B4-BE49-F238E27FC236}">
                <a16:creationId xmlns:a16="http://schemas.microsoft.com/office/drawing/2014/main" id="{85E25D44-FC0C-435E-BF7B-14752FA25561}"/>
              </a:ext>
            </a:extLst>
          </p:cNvPr>
          <p:cNvSpPr>
            <a:spLocks noGrp="1"/>
          </p:cNvSpPr>
          <p:nvPr userDrawn="1">
            <p:ph type="body" sz="quarter" idx="62"/>
          </p:nvPr>
        </p:nvSpPr>
        <p:spPr>
          <a:xfrm>
            <a:off x="8325957" y="1433636"/>
            <a:ext cx="1728763"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cxnSp>
        <p:nvCxnSpPr>
          <p:cNvPr id="7" name="Straight Connector 6">
            <a:extLst>
              <a:ext uri="{FF2B5EF4-FFF2-40B4-BE49-F238E27FC236}">
                <a16:creationId xmlns:a16="http://schemas.microsoft.com/office/drawing/2014/main" id="{602EA015-58E8-43A2-B7EC-D8C1F18F8306}"/>
              </a:ext>
            </a:extLst>
          </p:cNvPr>
          <p:cNvCxnSpPr/>
          <p:nvPr userDrawn="1"/>
        </p:nvCxnSpPr>
        <p:spPr>
          <a:xfrm>
            <a:off x="609600" y="4114800"/>
            <a:ext cx="10934700" cy="0"/>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97" name="Text Placeholder 40">
            <a:extLst>
              <a:ext uri="{FF2B5EF4-FFF2-40B4-BE49-F238E27FC236}">
                <a16:creationId xmlns:a16="http://schemas.microsoft.com/office/drawing/2014/main" id="{CDACF23D-B8CB-42D6-919A-C39072433B58}"/>
              </a:ext>
            </a:extLst>
          </p:cNvPr>
          <p:cNvSpPr>
            <a:spLocks noGrp="1"/>
          </p:cNvSpPr>
          <p:nvPr userDrawn="1">
            <p:ph type="body" sz="quarter" idx="63"/>
          </p:nvPr>
        </p:nvSpPr>
        <p:spPr>
          <a:xfrm>
            <a:off x="10462449" y="5801184"/>
            <a:ext cx="868863" cy="365760"/>
          </a:xfrm>
        </p:spPr>
        <p:txBody>
          <a:bodyPr lIns="0" rIns="0">
            <a:noAutofit/>
          </a:bodyPr>
          <a:lstStyle>
            <a:lvl1pPr marL="0" indent="0">
              <a:lnSpc>
                <a:spcPct val="100000"/>
              </a:lnSpc>
              <a:spcBef>
                <a:spcPts val="0"/>
              </a:spcBef>
              <a:spcAft>
                <a:spcPts val="600"/>
              </a:spcAft>
              <a:buFont typeface="Arial" panose="020B0604020202020204" pitchFamily="34" charset="0"/>
              <a:buNone/>
              <a:defRPr sz="10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cxnSp>
        <p:nvCxnSpPr>
          <p:cNvPr id="70" name="Straight Connector 69">
            <a:extLst>
              <a:ext uri="{FF2B5EF4-FFF2-40B4-BE49-F238E27FC236}">
                <a16:creationId xmlns:a16="http://schemas.microsoft.com/office/drawing/2014/main" id="{A2C17230-CC9B-425B-841A-FED9731E9A84}"/>
              </a:ext>
            </a:extLst>
          </p:cNvPr>
          <p:cNvCxnSpPr>
            <a:cxnSpLocks/>
          </p:cNvCxnSpPr>
          <p:nvPr userDrawn="1"/>
        </p:nvCxnSpPr>
        <p:spPr>
          <a:xfrm flipV="1">
            <a:off x="10280555" y="4135484"/>
            <a:ext cx="0" cy="2105288"/>
          </a:xfrm>
          <a:prstGeom prst="line">
            <a:avLst/>
          </a:prstGeom>
          <a:ln w="12700">
            <a:solidFill>
              <a:schemeClr val="tx1">
                <a:lumMod val="50000"/>
                <a:lumOff val="50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03780F6A-5880-4F5D-9BD8-AC6E8F96CCF6}"/>
              </a:ext>
            </a:extLst>
          </p:cNvPr>
          <p:cNvCxnSpPr>
            <a:cxnSpLocks/>
          </p:cNvCxnSpPr>
          <p:nvPr userDrawn="1"/>
        </p:nvCxnSpPr>
        <p:spPr>
          <a:xfrm flipV="1">
            <a:off x="746692" y="4126822"/>
            <a:ext cx="0" cy="2048822"/>
          </a:xfrm>
          <a:prstGeom prst="line">
            <a:avLst/>
          </a:prstGeom>
          <a:ln w="12700">
            <a:solidFill>
              <a:schemeClr val="tx1">
                <a:lumMod val="50000"/>
                <a:lumOff val="50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5732EC56-97F1-4E98-88CA-683D41345203}"/>
              </a:ext>
            </a:extLst>
          </p:cNvPr>
          <p:cNvCxnSpPr>
            <a:cxnSpLocks/>
          </p:cNvCxnSpPr>
          <p:nvPr userDrawn="1"/>
        </p:nvCxnSpPr>
        <p:spPr>
          <a:xfrm flipV="1">
            <a:off x="2833403" y="4126822"/>
            <a:ext cx="0" cy="2519198"/>
          </a:xfrm>
          <a:prstGeom prst="line">
            <a:avLst/>
          </a:prstGeom>
          <a:ln w="12700">
            <a:solidFill>
              <a:schemeClr val="tx1">
                <a:lumMod val="50000"/>
                <a:lumOff val="50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EAFB73D-1F1C-422F-9A46-F294F5A77046}"/>
              </a:ext>
            </a:extLst>
          </p:cNvPr>
          <p:cNvCxnSpPr>
            <a:cxnSpLocks/>
          </p:cNvCxnSpPr>
          <p:nvPr userDrawn="1"/>
        </p:nvCxnSpPr>
        <p:spPr>
          <a:xfrm flipV="1">
            <a:off x="8198195" y="4118582"/>
            <a:ext cx="0" cy="2282144"/>
          </a:xfrm>
          <a:prstGeom prst="line">
            <a:avLst/>
          </a:prstGeom>
          <a:ln w="12700">
            <a:solidFill>
              <a:schemeClr val="tx1">
                <a:lumMod val="50000"/>
                <a:lumOff val="50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F432EB6E-1D77-4B82-9432-AFBCDA971A6E}"/>
              </a:ext>
            </a:extLst>
          </p:cNvPr>
          <p:cNvCxnSpPr>
            <a:cxnSpLocks/>
          </p:cNvCxnSpPr>
          <p:nvPr userDrawn="1"/>
        </p:nvCxnSpPr>
        <p:spPr>
          <a:xfrm flipV="1">
            <a:off x="746692" y="1185213"/>
            <a:ext cx="0" cy="2930921"/>
          </a:xfrm>
          <a:prstGeom prst="line">
            <a:avLst/>
          </a:prstGeom>
          <a:ln w="12700">
            <a:solidFill>
              <a:schemeClr val="tx1">
                <a:lumMod val="50000"/>
                <a:lumOff val="50000"/>
              </a:schemeClr>
            </a:solidFill>
            <a:prstDash val="sysDot"/>
            <a:round/>
            <a:headEnd type="none"/>
            <a:tailEnd type="ova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25A04528-D9CC-47A5-913D-847B2A5C0E67}"/>
              </a:ext>
            </a:extLst>
          </p:cNvPr>
          <p:cNvCxnSpPr>
            <a:cxnSpLocks/>
          </p:cNvCxnSpPr>
          <p:nvPr userDrawn="1"/>
        </p:nvCxnSpPr>
        <p:spPr>
          <a:xfrm flipV="1">
            <a:off x="2833403" y="2036324"/>
            <a:ext cx="0" cy="2058587"/>
          </a:xfrm>
          <a:prstGeom prst="line">
            <a:avLst/>
          </a:prstGeom>
          <a:ln w="1270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CFED700-4B6C-4999-9CC8-31B91A8D6A6C}"/>
              </a:ext>
            </a:extLst>
          </p:cNvPr>
          <p:cNvCxnSpPr>
            <a:cxnSpLocks/>
          </p:cNvCxnSpPr>
          <p:nvPr userDrawn="1"/>
        </p:nvCxnSpPr>
        <p:spPr>
          <a:xfrm flipV="1">
            <a:off x="4466797" y="1614222"/>
            <a:ext cx="0" cy="2480689"/>
          </a:xfrm>
          <a:prstGeom prst="line">
            <a:avLst/>
          </a:prstGeom>
          <a:ln w="1270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46FA512F-1AA5-42F9-A7E9-2C7C2633D5B6}"/>
              </a:ext>
            </a:extLst>
          </p:cNvPr>
          <p:cNvCxnSpPr>
            <a:cxnSpLocks/>
          </p:cNvCxnSpPr>
          <p:nvPr userDrawn="1"/>
        </p:nvCxnSpPr>
        <p:spPr>
          <a:xfrm flipV="1">
            <a:off x="10287451" y="2057400"/>
            <a:ext cx="0" cy="2053951"/>
          </a:xfrm>
          <a:prstGeom prst="line">
            <a:avLst/>
          </a:prstGeom>
          <a:ln w="1270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486097A-CEC6-4151-97CD-6B22EE01EF82}"/>
              </a:ext>
            </a:extLst>
          </p:cNvPr>
          <p:cNvCxnSpPr>
            <a:cxnSpLocks/>
          </p:cNvCxnSpPr>
          <p:nvPr userDrawn="1"/>
        </p:nvCxnSpPr>
        <p:spPr>
          <a:xfrm flipV="1">
            <a:off x="6114617" y="4109483"/>
            <a:ext cx="0" cy="2112904"/>
          </a:xfrm>
          <a:prstGeom prst="line">
            <a:avLst/>
          </a:prstGeom>
          <a:ln w="12700">
            <a:solidFill>
              <a:schemeClr val="tx1">
                <a:lumMod val="50000"/>
                <a:lumOff val="50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2683905-5CDD-4D76-8FBC-73310623BFE4}"/>
              </a:ext>
            </a:extLst>
          </p:cNvPr>
          <p:cNvCxnSpPr>
            <a:cxnSpLocks/>
          </p:cNvCxnSpPr>
          <p:nvPr userDrawn="1"/>
        </p:nvCxnSpPr>
        <p:spPr>
          <a:xfrm flipV="1">
            <a:off x="8198195" y="1433636"/>
            <a:ext cx="0" cy="2675947"/>
          </a:xfrm>
          <a:prstGeom prst="line">
            <a:avLst/>
          </a:prstGeom>
          <a:ln w="1270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FB544E8C-F5F7-4630-B082-347345B29D7E}"/>
              </a:ext>
            </a:extLst>
          </p:cNvPr>
          <p:cNvCxnSpPr>
            <a:cxnSpLocks/>
          </p:cNvCxnSpPr>
          <p:nvPr userDrawn="1"/>
        </p:nvCxnSpPr>
        <p:spPr>
          <a:xfrm flipV="1">
            <a:off x="6101592" y="1879777"/>
            <a:ext cx="0" cy="2233371"/>
          </a:xfrm>
          <a:prstGeom prst="line">
            <a:avLst/>
          </a:prstGeom>
          <a:ln w="1270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794C5E76-01E6-4E19-95DF-2B60197F36D0}"/>
              </a:ext>
            </a:extLst>
          </p:cNvPr>
          <p:cNvCxnSpPr>
            <a:cxnSpLocks/>
          </p:cNvCxnSpPr>
          <p:nvPr userDrawn="1"/>
        </p:nvCxnSpPr>
        <p:spPr>
          <a:xfrm flipV="1">
            <a:off x="4466797" y="4115815"/>
            <a:ext cx="0" cy="2341732"/>
          </a:xfrm>
          <a:prstGeom prst="line">
            <a:avLst/>
          </a:prstGeom>
          <a:ln w="12700">
            <a:solidFill>
              <a:schemeClr val="tx1">
                <a:lumMod val="50000"/>
                <a:lumOff val="50000"/>
              </a:schemeClr>
            </a:solidFill>
            <a:prstDash val="sysDot"/>
            <a:headEnd type="oval"/>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54774424"/>
      </p:ext>
    </p:extLst>
  </p:cSld>
  <p:clrMapOvr>
    <a:masterClrMapping/>
  </p:clrMapOvr>
  <p:extLst>
    <p:ext uri="{DCECCB84-F9BA-43D5-87BE-67443E8EF086}">
      <p15:sldGuideLst xmlns:p15="http://schemas.microsoft.com/office/powerpoint/2012/main">
        <p15:guide id="2" orient="horz" pos="2496" userDrawn="1">
          <p15:clr>
            <a:srgbClr val="FBAE40"/>
          </p15:clr>
        </p15:guide>
        <p15:guide id="3" orient="horz" pos="2592" userDrawn="1">
          <p15:clr>
            <a:srgbClr val="FBAE40"/>
          </p15:clr>
        </p15:guide>
        <p15:guide id="4" orient="horz" pos="2160" userDrawn="1">
          <p15:clr>
            <a:srgbClr val="FBAE40"/>
          </p15:clr>
        </p15:guide>
        <p15:guide id="5" orient="horz" pos="2688"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Custom Layout">
    <p:bg>
      <p:bgPr>
        <a:solidFill>
          <a:schemeClr val="bg1"/>
        </a:solidFill>
        <a:effectLst/>
      </p:bgPr>
    </p:bg>
    <p:spTree>
      <p:nvGrpSpPr>
        <p:cNvPr id="1" name=""/>
        <p:cNvGrpSpPr/>
        <p:nvPr/>
      </p:nvGrpSpPr>
      <p:grpSpPr>
        <a:xfrm>
          <a:off x="0" y="0"/>
          <a:ext cx="0" cy="0"/>
          <a:chOff x="0" y="0"/>
          <a:chExt cx="0" cy="0"/>
        </a:xfrm>
      </p:grpSpPr>
      <p:sp>
        <p:nvSpPr>
          <p:cNvPr id="39" name="Text Placeholder 40">
            <a:extLst>
              <a:ext uri="{FF2B5EF4-FFF2-40B4-BE49-F238E27FC236}">
                <a16:creationId xmlns:a16="http://schemas.microsoft.com/office/drawing/2014/main" id="{DC5E143A-BEE5-994E-BB90-E74BD0157833}"/>
              </a:ext>
            </a:extLst>
          </p:cNvPr>
          <p:cNvSpPr>
            <a:spLocks noGrp="1"/>
          </p:cNvSpPr>
          <p:nvPr userDrawn="1">
            <p:ph type="body" sz="quarter" idx="13"/>
          </p:nvPr>
        </p:nvSpPr>
        <p:spPr>
          <a:xfrm flipH="1">
            <a:off x="785375" y="5414355"/>
            <a:ext cx="2404872" cy="583651"/>
          </a:xfrm>
        </p:spPr>
        <p:txBody>
          <a:bodyPr lIns="0" rIns="0">
            <a:noAutofit/>
          </a:bodyPr>
          <a:lstStyle>
            <a:lvl1pPr marL="0" indent="0" algn="ctr">
              <a:lnSpc>
                <a:spcPct val="100000"/>
              </a:lnSpc>
              <a:spcBef>
                <a:spcPts val="0"/>
              </a:spcBef>
              <a:spcAft>
                <a:spcPts val="600"/>
              </a:spcAft>
              <a:buFont typeface="Arial" panose="020B0604020202020204" pitchFamily="34" charset="0"/>
              <a:buNone/>
              <a:defRPr sz="1200">
                <a:solidFill>
                  <a:schemeClr val="tx1">
                    <a:lumMod val="50000"/>
                    <a:lumOff val="50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88" name="Title 1">
            <a:extLst>
              <a:ext uri="{FF2B5EF4-FFF2-40B4-BE49-F238E27FC236}">
                <a16:creationId xmlns:a16="http://schemas.microsoft.com/office/drawing/2014/main" id="{0880DF4C-FD23-AC49-B88F-9371419CD773}"/>
              </a:ext>
            </a:extLst>
          </p:cNvPr>
          <p:cNvSpPr>
            <a:spLocks noGrp="1"/>
          </p:cNvSpPr>
          <p:nvPr userDrawn="1">
            <p:ph type="title"/>
          </p:nvPr>
        </p:nvSpPr>
        <p:spPr>
          <a:xfrm>
            <a:off x="838200" y="238683"/>
            <a:ext cx="10515600" cy="1055661"/>
          </a:xfrm>
        </p:spPr>
        <p:txBody>
          <a:bodyPr>
            <a:normAutofit/>
          </a:bodyPr>
          <a:lstStyle>
            <a:lvl1pPr algn="ctr">
              <a:defRPr sz="4400" cap="all" spc="300" baseline="0">
                <a:solidFill>
                  <a:schemeClr val="tx1">
                    <a:lumMod val="65000"/>
                    <a:lumOff val="35000"/>
                  </a:schemeClr>
                </a:solidFill>
                <a:latin typeface="+mj-lt"/>
                <a:cs typeface="Quire Sans" panose="020B0502040400020003" pitchFamily="34" charset="0"/>
              </a:defRPr>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FE8C0E44-6F66-47BB-B4FB-A249D4573134}"/>
              </a:ext>
            </a:extLst>
          </p:cNvPr>
          <p:cNvSpPr>
            <a:spLocks noGrp="1"/>
          </p:cNvSpPr>
          <p:nvPr>
            <p:ph type="pic" sz="quarter" idx="71"/>
          </p:nvPr>
        </p:nvSpPr>
        <p:spPr>
          <a:xfrm>
            <a:off x="842255" y="1811269"/>
            <a:ext cx="2286000" cy="2286000"/>
          </a:xfrm>
          <a:prstGeom prst="ellipse">
            <a:avLst/>
          </a:prstGeom>
          <a:solidFill>
            <a:schemeClr val="accent4"/>
          </a:solidFill>
        </p:spPr>
        <p:txBody>
          <a:bodyPr>
            <a:normAutofit/>
          </a:bodyPr>
          <a:lstStyle>
            <a:lvl1pPr>
              <a:defRPr sz="1800"/>
            </a:lvl1pPr>
          </a:lstStyle>
          <a:p>
            <a:r>
              <a:rPr lang="en-US"/>
              <a:t>Click icon to add picture</a:t>
            </a:r>
            <a:endParaRPr lang="en-US" dirty="0"/>
          </a:p>
        </p:txBody>
      </p:sp>
      <p:sp>
        <p:nvSpPr>
          <p:cNvPr id="28" name="Picture Placeholder 8">
            <a:extLst>
              <a:ext uri="{FF2B5EF4-FFF2-40B4-BE49-F238E27FC236}">
                <a16:creationId xmlns:a16="http://schemas.microsoft.com/office/drawing/2014/main" id="{3A1370B6-14D4-4594-B97A-38793907C960}"/>
              </a:ext>
            </a:extLst>
          </p:cNvPr>
          <p:cNvSpPr>
            <a:spLocks noGrp="1"/>
          </p:cNvSpPr>
          <p:nvPr>
            <p:ph type="pic" sz="quarter" idx="72"/>
          </p:nvPr>
        </p:nvSpPr>
        <p:spPr>
          <a:xfrm>
            <a:off x="3588363" y="1788934"/>
            <a:ext cx="2286000" cy="2286000"/>
          </a:xfrm>
          <a:prstGeom prst="ellipse">
            <a:avLst/>
          </a:prstGeom>
          <a:solidFill>
            <a:schemeClr val="accent4"/>
          </a:solidFill>
        </p:spPr>
        <p:txBody>
          <a:bodyPr>
            <a:normAutofit/>
          </a:bodyPr>
          <a:lstStyle>
            <a:lvl1pPr>
              <a:defRPr sz="1800"/>
            </a:lvl1pPr>
          </a:lstStyle>
          <a:p>
            <a:r>
              <a:rPr lang="en-US"/>
              <a:t>Click icon to add picture</a:t>
            </a:r>
            <a:endParaRPr lang="en-US" dirty="0"/>
          </a:p>
        </p:txBody>
      </p:sp>
      <p:sp>
        <p:nvSpPr>
          <p:cNvPr id="29" name="Picture Placeholder 8">
            <a:extLst>
              <a:ext uri="{FF2B5EF4-FFF2-40B4-BE49-F238E27FC236}">
                <a16:creationId xmlns:a16="http://schemas.microsoft.com/office/drawing/2014/main" id="{0F46AE27-6542-4B77-B1F2-96E318870148}"/>
              </a:ext>
            </a:extLst>
          </p:cNvPr>
          <p:cNvSpPr>
            <a:spLocks noGrp="1"/>
          </p:cNvSpPr>
          <p:nvPr>
            <p:ph type="pic" sz="quarter" idx="73"/>
          </p:nvPr>
        </p:nvSpPr>
        <p:spPr>
          <a:xfrm>
            <a:off x="6265269" y="1811269"/>
            <a:ext cx="2286000" cy="2286000"/>
          </a:xfrm>
          <a:prstGeom prst="ellipse">
            <a:avLst/>
          </a:prstGeom>
          <a:solidFill>
            <a:schemeClr val="accent4"/>
          </a:solidFill>
        </p:spPr>
        <p:txBody>
          <a:bodyPr>
            <a:normAutofit/>
          </a:bodyPr>
          <a:lstStyle>
            <a:lvl1pPr>
              <a:defRPr sz="1800"/>
            </a:lvl1pPr>
          </a:lstStyle>
          <a:p>
            <a:r>
              <a:rPr lang="en-US"/>
              <a:t>Click icon to add picture</a:t>
            </a:r>
            <a:endParaRPr lang="en-US" dirty="0"/>
          </a:p>
        </p:txBody>
      </p:sp>
      <p:sp>
        <p:nvSpPr>
          <p:cNvPr id="30" name="Picture Placeholder 8">
            <a:extLst>
              <a:ext uri="{FF2B5EF4-FFF2-40B4-BE49-F238E27FC236}">
                <a16:creationId xmlns:a16="http://schemas.microsoft.com/office/drawing/2014/main" id="{B09C1DAE-4DEA-4BC7-951F-974817EAF962}"/>
              </a:ext>
            </a:extLst>
          </p:cNvPr>
          <p:cNvSpPr>
            <a:spLocks noGrp="1"/>
          </p:cNvSpPr>
          <p:nvPr>
            <p:ph type="pic" sz="quarter" idx="74"/>
          </p:nvPr>
        </p:nvSpPr>
        <p:spPr>
          <a:xfrm>
            <a:off x="9044035" y="1788934"/>
            <a:ext cx="2286000" cy="2286000"/>
          </a:xfrm>
          <a:prstGeom prst="ellipse">
            <a:avLst/>
          </a:prstGeom>
          <a:solidFill>
            <a:schemeClr val="accent4"/>
          </a:solidFill>
        </p:spPr>
        <p:txBody>
          <a:bodyPr>
            <a:normAutofit/>
          </a:bodyPr>
          <a:lstStyle>
            <a:lvl1pPr>
              <a:defRPr sz="1800"/>
            </a:lvl1pPr>
          </a:lstStyle>
          <a:p>
            <a:r>
              <a:rPr lang="en-US"/>
              <a:t>Click icon to add picture</a:t>
            </a:r>
            <a:endParaRPr lang="en-US" dirty="0"/>
          </a:p>
        </p:txBody>
      </p:sp>
      <p:cxnSp>
        <p:nvCxnSpPr>
          <p:cNvPr id="11" name="Straight Connector 10">
            <a:extLst>
              <a:ext uri="{FF2B5EF4-FFF2-40B4-BE49-F238E27FC236}">
                <a16:creationId xmlns:a16="http://schemas.microsoft.com/office/drawing/2014/main" id="{3CABD590-7651-4B1E-AA71-F2796E7CAF74}"/>
              </a:ext>
            </a:extLst>
          </p:cNvPr>
          <p:cNvCxnSpPr>
            <a:cxnSpLocks/>
          </p:cNvCxnSpPr>
          <p:nvPr userDrawn="1"/>
        </p:nvCxnSpPr>
        <p:spPr>
          <a:xfrm>
            <a:off x="609600" y="4569524"/>
            <a:ext cx="10934700" cy="0"/>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507ED0B2-69FA-41D1-A4B6-B19C186285BD}"/>
              </a:ext>
            </a:extLst>
          </p:cNvPr>
          <p:cNvSpPr/>
          <p:nvPr userDrawn="1"/>
        </p:nvSpPr>
        <p:spPr>
          <a:xfrm>
            <a:off x="1943688" y="4535424"/>
            <a:ext cx="82296" cy="82296"/>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FF2B5EF4-FFF2-40B4-BE49-F238E27FC236}">
                <a16:creationId xmlns:a16="http://schemas.microsoft.com/office/drawing/2014/main" id="{C98ADBF2-BE87-4E98-9931-54C5E13FA6EC}"/>
              </a:ext>
            </a:extLst>
          </p:cNvPr>
          <p:cNvSpPr/>
          <p:nvPr userDrawn="1"/>
        </p:nvSpPr>
        <p:spPr>
          <a:xfrm>
            <a:off x="4708710" y="4535424"/>
            <a:ext cx="82296" cy="82296"/>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Oval 16">
            <a:extLst>
              <a:ext uri="{FF2B5EF4-FFF2-40B4-BE49-F238E27FC236}">
                <a16:creationId xmlns:a16="http://schemas.microsoft.com/office/drawing/2014/main" id="{631C0536-B3F1-4D0B-9115-745A88F3B4D1}"/>
              </a:ext>
            </a:extLst>
          </p:cNvPr>
          <p:cNvSpPr/>
          <p:nvPr userDrawn="1"/>
        </p:nvSpPr>
        <p:spPr>
          <a:xfrm>
            <a:off x="7431317" y="4535424"/>
            <a:ext cx="82296" cy="82296"/>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E0F4CD67-2DA7-4511-9830-AE060D63023E}"/>
              </a:ext>
            </a:extLst>
          </p:cNvPr>
          <p:cNvSpPr/>
          <p:nvPr userDrawn="1"/>
        </p:nvSpPr>
        <p:spPr>
          <a:xfrm>
            <a:off x="10173157" y="4535424"/>
            <a:ext cx="82296" cy="82296"/>
          </a:xfrm>
          <a:prstGeom prst="ellipse">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Text Placeholder 40">
            <a:extLst>
              <a:ext uri="{FF2B5EF4-FFF2-40B4-BE49-F238E27FC236}">
                <a16:creationId xmlns:a16="http://schemas.microsoft.com/office/drawing/2014/main" id="{4E5C5BEC-B2F8-4CDE-89DF-A4180A410DBB}"/>
              </a:ext>
            </a:extLst>
          </p:cNvPr>
          <p:cNvSpPr>
            <a:spLocks noGrp="1"/>
          </p:cNvSpPr>
          <p:nvPr>
            <p:ph type="body" sz="quarter" idx="76"/>
          </p:nvPr>
        </p:nvSpPr>
        <p:spPr>
          <a:xfrm flipH="1">
            <a:off x="3522860" y="5421567"/>
            <a:ext cx="2404872" cy="583651"/>
          </a:xfrm>
        </p:spPr>
        <p:txBody>
          <a:bodyPr lIns="0" rIns="0">
            <a:noAutofit/>
          </a:bodyPr>
          <a:lstStyle>
            <a:lvl1pPr marL="0" indent="0" algn="ctr">
              <a:lnSpc>
                <a:spcPct val="100000"/>
              </a:lnSpc>
              <a:spcBef>
                <a:spcPts val="0"/>
              </a:spcBef>
              <a:spcAft>
                <a:spcPts val="600"/>
              </a:spcAft>
              <a:buFont typeface="Arial" panose="020B0604020202020204" pitchFamily="34" charset="0"/>
              <a:buNone/>
              <a:defRPr sz="1200">
                <a:solidFill>
                  <a:schemeClr val="tx1">
                    <a:lumMod val="50000"/>
                    <a:lumOff val="50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73" name="Text Placeholder 40">
            <a:extLst>
              <a:ext uri="{FF2B5EF4-FFF2-40B4-BE49-F238E27FC236}">
                <a16:creationId xmlns:a16="http://schemas.microsoft.com/office/drawing/2014/main" id="{9B49DDA6-1EF2-4BAC-953D-6CE88BB36004}"/>
              </a:ext>
            </a:extLst>
          </p:cNvPr>
          <p:cNvSpPr>
            <a:spLocks noGrp="1"/>
          </p:cNvSpPr>
          <p:nvPr>
            <p:ph type="body" sz="quarter" idx="77" hasCustomPrompt="1"/>
          </p:nvPr>
        </p:nvSpPr>
        <p:spPr>
          <a:xfrm>
            <a:off x="3514449" y="4842196"/>
            <a:ext cx="2408461" cy="532359"/>
          </a:xfrm>
        </p:spPr>
        <p:txBody>
          <a:bodyPr lIns="0" rIns="0">
            <a:noAutofit/>
          </a:bodyPr>
          <a:lstStyle>
            <a:lvl1pPr marL="0" indent="0" algn="ctr">
              <a:lnSpc>
                <a:spcPct val="100000"/>
              </a:lnSpc>
              <a:spcBef>
                <a:spcPts val="0"/>
              </a:spcBef>
              <a:spcAft>
                <a:spcPts val="600"/>
              </a:spcAft>
              <a:buFont typeface="Arial" panose="020B0604020202020204" pitchFamily="34" charset="0"/>
              <a:buNone/>
              <a:defRPr sz="3600" b="1">
                <a:solidFill>
                  <a:schemeClr val="tx1">
                    <a:lumMod val="65000"/>
                    <a:lumOff val="35000"/>
                  </a:schemeClr>
                </a:solidFill>
                <a:latin typeface="+mj-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dirty="0"/>
              <a:t>ADD DAY</a:t>
            </a:r>
          </a:p>
        </p:txBody>
      </p:sp>
      <p:sp>
        <p:nvSpPr>
          <p:cNvPr id="75" name="Text Placeholder 40">
            <a:extLst>
              <a:ext uri="{FF2B5EF4-FFF2-40B4-BE49-F238E27FC236}">
                <a16:creationId xmlns:a16="http://schemas.microsoft.com/office/drawing/2014/main" id="{A8DE86EB-861A-40B4-855D-6632A39EA44B}"/>
              </a:ext>
            </a:extLst>
          </p:cNvPr>
          <p:cNvSpPr>
            <a:spLocks noGrp="1"/>
          </p:cNvSpPr>
          <p:nvPr>
            <p:ph type="body" sz="quarter" idx="78"/>
          </p:nvPr>
        </p:nvSpPr>
        <p:spPr>
          <a:xfrm flipH="1">
            <a:off x="6271782" y="5413205"/>
            <a:ext cx="2404872" cy="583651"/>
          </a:xfrm>
        </p:spPr>
        <p:txBody>
          <a:bodyPr lIns="0" rIns="0">
            <a:noAutofit/>
          </a:bodyPr>
          <a:lstStyle>
            <a:lvl1pPr marL="0" indent="0" algn="ctr">
              <a:lnSpc>
                <a:spcPct val="100000"/>
              </a:lnSpc>
              <a:spcBef>
                <a:spcPts val="0"/>
              </a:spcBef>
              <a:spcAft>
                <a:spcPts val="600"/>
              </a:spcAft>
              <a:buFont typeface="Arial" panose="020B0604020202020204" pitchFamily="34" charset="0"/>
              <a:buNone/>
              <a:defRPr sz="1200">
                <a:solidFill>
                  <a:schemeClr val="tx1">
                    <a:lumMod val="50000"/>
                    <a:lumOff val="50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78" name="Text Placeholder 40">
            <a:extLst>
              <a:ext uri="{FF2B5EF4-FFF2-40B4-BE49-F238E27FC236}">
                <a16:creationId xmlns:a16="http://schemas.microsoft.com/office/drawing/2014/main" id="{34BE35EC-7B2A-48EE-88C8-0E94CB38F4F0}"/>
              </a:ext>
            </a:extLst>
          </p:cNvPr>
          <p:cNvSpPr>
            <a:spLocks noGrp="1"/>
          </p:cNvSpPr>
          <p:nvPr>
            <p:ph type="body" sz="quarter" idx="80"/>
          </p:nvPr>
        </p:nvSpPr>
        <p:spPr>
          <a:xfrm flipH="1">
            <a:off x="9009267" y="5420417"/>
            <a:ext cx="2404872" cy="583651"/>
          </a:xfrm>
        </p:spPr>
        <p:txBody>
          <a:bodyPr lIns="0" rIns="0">
            <a:noAutofit/>
          </a:bodyPr>
          <a:lstStyle>
            <a:lvl1pPr marL="0" indent="0" algn="ctr">
              <a:lnSpc>
                <a:spcPct val="100000"/>
              </a:lnSpc>
              <a:spcBef>
                <a:spcPts val="0"/>
              </a:spcBef>
              <a:spcAft>
                <a:spcPts val="600"/>
              </a:spcAft>
              <a:buFont typeface="Arial" panose="020B0604020202020204" pitchFamily="34" charset="0"/>
              <a:buNone/>
              <a:defRPr sz="1200">
                <a:solidFill>
                  <a:schemeClr val="tx1">
                    <a:lumMod val="50000"/>
                    <a:lumOff val="50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23" name="Text Placeholder 40">
            <a:extLst>
              <a:ext uri="{FF2B5EF4-FFF2-40B4-BE49-F238E27FC236}">
                <a16:creationId xmlns:a16="http://schemas.microsoft.com/office/drawing/2014/main" id="{FA5F372F-8E4D-B04E-9C7C-D80CA3A4BBED}"/>
              </a:ext>
            </a:extLst>
          </p:cNvPr>
          <p:cNvSpPr>
            <a:spLocks noGrp="1"/>
          </p:cNvSpPr>
          <p:nvPr>
            <p:ph type="body" sz="quarter" idx="82" hasCustomPrompt="1"/>
          </p:nvPr>
        </p:nvSpPr>
        <p:spPr>
          <a:xfrm>
            <a:off x="762105" y="4842196"/>
            <a:ext cx="2408461" cy="532359"/>
          </a:xfrm>
        </p:spPr>
        <p:txBody>
          <a:bodyPr lIns="0" rIns="0">
            <a:noAutofit/>
          </a:bodyPr>
          <a:lstStyle>
            <a:lvl1pPr marL="0" indent="0" algn="ctr">
              <a:lnSpc>
                <a:spcPct val="100000"/>
              </a:lnSpc>
              <a:spcBef>
                <a:spcPts val="0"/>
              </a:spcBef>
              <a:spcAft>
                <a:spcPts val="600"/>
              </a:spcAft>
              <a:buFont typeface="Arial" panose="020B0604020202020204" pitchFamily="34" charset="0"/>
              <a:buNone/>
              <a:defRPr sz="3600" b="1">
                <a:solidFill>
                  <a:schemeClr val="tx1">
                    <a:lumMod val="65000"/>
                    <a:lumOff val="35000"/>
                  </a:schemeClr>
                </a:solidFill>
                <a:latin typeface="+mj-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dirty="0"/>
              <a:t>ADD DAY</a:t>
            </a:r>
          </a:p>
        </p:txBody>
      </p:sp>
      <p:sp>
        <p:nvSpPr>
          <p:cNvPr id="24" name="Text Placeholder 40">
            <a:extLst>
              <a:ext uri="{FF2B5EF4-FFF2-40B4-BE49-F238E27FC236}">
                <a16:creationId xmlns:a16="http://schemas.microsoft.com/office/drawing/2014/main" id="{C7DEF3EF-F7F3-6C49-8C13-DFC073F12DF1}"/>
              </a:ext>
            </a:extLst>
          </p:cNvPr>
          <p:cNvSpPr>
            <a:spLocks noGrp="1"/>
          </p:cNvSpPr>
          <p:nvPr>
            <p:ph type="body" sz="quarter" idx="83" hasCustomPrompt="1"/>
          </p:nvPr>
        </p:nvSpPr>
        <p:spPr>
          <a:xfrm>
            <a:off x="6266793" y="4842196"/>
            <a:ext cx="2408461" cy="532359"/>
          </a:xfrm>
        </p:spPr>
        <p:txBody>
          <a:bodyPr lIns="0" rIns="0">
            <a:noAutofit/>
          </a:bodyPr>
          <a:lstStyle>
            <a:lvl1pPr marL="0" indent="0" algn="ctr">
              <a:lnSpc>
                <a:spcPct val="100000"/>
              </a:lnSpc>
              <a:spcBef>
                <a:spcPts val="0"/>
              </a:spcBef>
              <a:spcAft>
                <a:spcPts val="600"/>
              </a:spcAft>
              <a:buFont typeface="Arial" panose="020B0604020202020204" pitchFamily="34" charset="0"/>
              <a:buNone/>
              <a:defRPr sz="3600" b="1">
                <a:solidFill>
                  <a:schemeClr val="tx1">
                    <a:lumMod val="65000"/>
                    <a:lumOff val="35000"/>
                  </a:schemeClr>
                </a:solidFill>
                <a:latin typeface="+mj-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dirty="0"/>
              <a:t>ADD DAY</a:t>
            </a:r>
          </a:p>
        </p:txBody>
      </p:sp>
      <p:sp>
        <p:nvSpPr>
          <p:cNvPr id="25" name="Text Placeholder 40">
            <a:extLst>
              <a:ext uri="{FF2B5EF4-FFF2-40B4-BE49-F238E27FC236}">
                <a16:creationId xmlns:a16="http://schemas.microsoft.com/office/drawing/2014/main" id="{5CD55E61-7AF4-6345-9A02-7735844551A6}"/>
              </a:ext>
            </a:extLst>
          </p:cNvPr>
          <p:cNvSpPr>
            <a:spLocks noGrp="1"/>
          </p:cNvSpPr>
          <p:nvPr>
            <p:ph type="body" sz="quarter" idx="84" hasCustomPrompt="1"/>
          </p:nvPr>
        </p:nvSpPr>
        <p:spPr>
          <a:xfrm>
            <a:off x="9009993" y="4842196"/>
            <a:ext cx="2408461" cy="532359"/>
          </a:xfrm>
        </p:spPr>
        <p:txBody>
          <a:bodyPr lIns="0" rIns="0">
            <a:noAutofit/>
          </a:bodyPr>
          <a:lstStyle>
            <a:lvl1pPr marL="0" indent="0" algn="ctr">
              <a:lnSpc>
                <a:spcPct val="100000"/>
              </a:lnSpc>
              <a:spcBef>
                <a:spcPts val="0"/>
              </a:spcBef>
              <a:spcAft>
                <a:spcPts val="600"/>
              </a:spcAft>
              <a:buFont typeface="Arial" panose="020B0604020202020204" pitchFamily="34" charset="0"/>
              <a:buNone/>
              <a:defRPr sz="3600" b="1">
                <a:solidFill>
                  <a:schemeClr val="tx1">
                    <a:lumMod val="65000"/>
                    <a:lumOff val="35000"/>
                  </a:schemeClr>
                </a:solidFill>
                <a:latin typeface="+mj-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dirty="0"/>
              <a:t>ADD DAY</a:t>
            </a:r>
          </a:p>
        </p:txBody>
      </p:sp>
    </p:spTree>
    <p:extLst>
      <p:ext uri="{BB962C8B-B14F-4D97-AF65-F5344CB8AC3E}">
        <p14:creationId xmlns:p14="http://schemas.microsoft.com/office/powerpoint/2010/main" val="1887340749"/>
      </p:ext>
    </p:extLst>
  </p:cSld>
  <p:clrMapOvr>
    <a:masterClrMapping/>
  </p:clrMapOvr>
  <p:extLst>
    <p:ext uri="{DCECCB84-F9BA-43D5-87BE-67443E8EF086}">
      <p15:sldGuideLst xmlns:p15="http://schemas.microsoft.com/office/powerpoint/2012/main">
        <p15:guide id="1" orient="horz" pos="2160" userDrawn="1">
          <p15:clr>
            <a:srgbClr val="FBAE40"/>
          </p15:clr>
        </p15:guide>
        <p15:guide id="2" orient="horz" pos="3240" userDrawn="1">
          <p15:clr>
            <a:srgbClr val="FBAE40"/>
          </p15:clr>
        </p15:guide>
        <p15:guide id="3" pos="3840" userDrawn="1">
          <p15:clr>
            <a:srgbClr val="FBAE40"/>
          </p15:clr>
        </p15:guide>
        <p15:guide id="4" pos="1248" userDrawn="1">
          <p15:clr>
            <a:srgbClr val="FBAE40"/>
          </p15:clr>
        </p15:guide>
        <p15:guide id="5" pos="2976" userDrawn="1">
          <p15:clr>
            <a:srgbClr val="FBAE40"/>
          </p15:clr>
        </p15:guide>
        <p15:guide id="6" pos="4704" userDrawn="1">
          <p15:clr>
            <a:srgbClr val="FBAE40"/>
          </p15:clr>
        </p15:guide>
        <p15:guide id="7" pos="6432" userDrawn="1">
          <p15:clr>
            <a:srgbClr val="FBAE40"/>
          </p15:clr>
        </p15:guide>
        <p15:guide id="8" pos="2016" userDrawn="1">
          <p15:clr>
            <a:srgbClr val="FBAE40"/>
          </p15:clr>
        </p15:guide>
        <p15:guide id="9" pos="480" userDrawn="1">
          <p15:clr>
            <a:srgbClr val="FBAE40"/>
          </p15:clr>
        </p15:guide>
        <p15:guide id="10" pos="3744" userDrawn="1">
          <p15:clr>
            <a:srgbClr val="FBAE40"/>
          </p15:clr>
        </p15:guide>
        <p15:guide id="11" pos="5472" userDrawn="1">
          <p15:clr>
            <a:srgbClr val="FBAE40"/>
          </p15:clr>
        </p15:guide>
        <p15:guide id="12" pos="7200" userDrawn="1">
          <p15:clr>
            <a:srgbClr val="FBAE40"/>
          </p15:clr>
        </p15:guide>
        <p15:guide id="13" pos="3940" userDrawn="1">
          <p15:clr>
            <a:srgbClr val="FBAE40"/>
          </p15:clr>
        </p15:guide>
        <p15:guide id="14" pos="2208"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meline 3">
    <p:bg>
      <p:bgPr>
        <a:solidFill>
          <a:schemeClr val="bg1"/>
        </a:solidFill>
        <a:effectLst/>
      </p:bgPr>
    </p:bg>
    <p:spTree>
      <p:nvGrpSpPr>
        <p:cNvPr id="1" name=""/>
        <p:cNvGrpSpPr/>
        <p:nvPr/>
      </p:nvGrpSpPr>
      <p:grpSpPr>
        <a:xfrm>
          <a:off x="0" y="0"/>
          <a:ext cx="0" cy="0"/>
          <a:chOff x="0" y="0"/>
          <a:chExt cx="0" cy="0"/>
        </a:xfrm>
      </p:grpSpPr>
      <p:sp>
        <p:nvSpPr>
          <p:cNvPr id="21" name="Text Placeholder 40">
            <a:extLst>
              <a:ext uri="{FF2B5EF4-FFF2-40B4-BE49-F238E27FC236}">
                <a16:creationId xmlns:a16="http://schemas.microsoft.com/office/drawing/2014/main" id="{5F0FC3A4-20F6-CB48-A9EC-E1459CB390B9}"/>
              </a:ext>
            </a:extLst>
          </p:cNvPr>
          <p:cNvSpPr>
            <a:spLocks noGrp="1"/>
          </p:cNvSpPr>
          <p:nvPr>
            <p:ph type="body" sz="quarter" idx="12"/>
          </p:nvPr>
        </p:nvSpPr>
        <p:spPr>
          <a:xfrm>
            <a:off x="9052935" y="2708259"/>
            <a:ext cx="2506635" cy="853771"/>
          </a:xfrm>
        </p:spPr>
        <p:txBody>
          <a:bodyPr lIns="0" rIns="0">
            <a:noAutofit/>
          </a:bodyPr>
          <a:lstStyle>
            <a:lvl1pPr marL="0" indent="0">
              <a:lnSpc>
                <a:spcPct val="100000"/>
              </a:lnSpc>
              <a:buNone/>
              <a:defRPr sz="12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cxnSp>
        <p:nvCxnSpPr>
          <p:cNvPr id="32" name="Straight Connector 31">
            <a:extLst>
              <a:ext uri="{FF2B5EF4-FFF2-40B4-BE49-F238E27FC236}">
                <a16:creationId xmlns:a16="http://schemas.microsoft.com/office/drawing/2014/main" id="{6EEF92D5-A43F-9B45-9958-F9115CD72BC0}"/>
              </a:ext>
            </a:extLst>
          </p:cNvPr>
          <p:cNvCxnSpPr>
            <a:cxnSpLocks/>
          </p:cNvCxnSpPr>
          <p:nvPr userDrawn="1"/>
        </p:nvCxnSpPr>
        <p:spPr>
          <a:xfrm>
            <a:off x="6086764" y="1199566"/>
            <a:ext cx="9236" cy="5553948"/>
          </a:xfrm>
          <a:prstGeom prst="line">
            <a:avLst/>
          </a:prstGeom>
          <a:ln w="12700">
            <a:solidFill>
              <a:schemeClr val="tx1">
                <a:lumMod val="50000"/>
                <a:lumOff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33" name="Text Placeholder 40">
            <a:extLst>
              <a:ext uri="{FF2B5EF4-FFF2-40B4-BE49-F238E27FC236}">
                <a16:creationId xmlns:a16="http://schemas.microsoft.com/office/drawing/2014/main" id="{70339F28-F75C-5047-A612-0C9932459F2B}"/>
              </a:ext>
            </a:extLst>
          </p:cNvPr>
          <p:cNvSpPr>
            <a:spLocks noGrp="1"/>
          </p:cNvSpPr>
          <p:nvPr>
            <p:ph type="body" sz="quarter" idx="82" hasCustomPrompt="1"/>
          </p:nvPr>
        </p:nvSpPr>
        <p:spPr>
          <a:xfrm>
            <a:off x="9052905" y="2095098"/>
            <a:ext cx="2491396" cy="532359"/>
          </a:xfrm>
        </p:spPr>
        <p:txBody>
          <a:bodyPr lIns="0" rIns="0">
            <a:noAutofit/>
          </a:bodyPr>
          <a:lstStyle>
            <a:lvl1pPr marL="0" indent="0" algn="l">
              <a:lnSpc>
                <a:spcPct val="100000"/>
              </a:lnSpc>
              <a:spcBef>
                <a:spcPts val="0"/>
              </a:spcBef>
              <a:spcAft>
                <a:spcPts val="600"/>
              </a:spcAft>
              <a:buFont typeface="Arial" panose="020B0604020202020204" pitchFamily="34" charset="0"/>
              <a:buNone/>
              <a:defRPr lang="en-US" sz="3600" dirty="0">
                <a:latin typeface="+mj-lt"/>
              </a:defRPr>
            </a:lvl1pPr>
            <a:lvl2pPr marL="457200" indent="0">
              <a:buNone/>
              <a:defRPr sz="1200"/>
            </a:lvl2pPr>
            <a:lvl3pPr>
              <a:defRPr sz="1200"/>
            </a:lvl3pPr>
            <a:lvl4pPr>
              <a:defRPr sz="1200"/>
            </a:lvl4pPr>
            <a:lvl5pPr>
              <a:defRPr sz="1200"/>
            </a:lvl5pPr>
          </a:lstStyle>
          <a:p>
            <a:pPr lvl="0"/>
            <a:r>
              <a:rPr lang="en-US" dirty="0"/>
              <a:t>ADD DAY</a:t>
            </a:r>
          </a:p>
        </p:txBody>
      </p:sp>
      <p:sp>
        <p:nvSpPr>
          <p:cNvPr id="34" name="Title 1">
            <a:extLst>
              <a:ext uri="{FF2B5EF4-FFF2-40B4-BE49-F238E27FC236}">
                <a16:creationId xmlns:a16="http://schemas.microsoft.com/office/drawing/2014/main" id="{19CC3D31-4155-0B43-921E-25C895706377}"/>
              </a:ext>
            </a:extLst>
          </p:cNvPr>
          <p:cNvSpPr>
            <a:spLocks noGrp="1"/>
          </p:cNvSpPr>
          <p:nvPr>
            <p:ph type="title"/>
          </p:nvPr>
        </p:nvSpPr>
        <p:spPr>
          <a:xfrm>
            <a:off x="838200" y="238203"/>
            <a:ext cx="10515600" cy="1055661"/>
          </a:xfrm>
        </p:spPr>
        <p:txBody>
          <a:bodyPr>
            <a:normAutofit/>
          </a:bodyPr>
          <a:lstStyle>
            <a:lvl1pPr algn="ctr">
              <a:defRPr sz="4400" cap="all" spc="300" baseline="0">
                <a:solidFill>
                  <a:schemeClr val="tx1">
                    <a:lumMod val="65000"/>
                    <a:lumOff val="35000"/>
                  </a:schemeClr>
                </a:solidFill>
                <a:latin typeface="+mj-lt"/>
                <a:cs typeface="Quire Sans" panose="020B0502040400020003" pitchFamily="34" charset="0"/>
              </a:defRPr>
            </a:lvl1pPr>
          </a:lstStyle>
          <a:p>
            <a:r>
              <a:rPr lang="en-US"/>
              <a:t>Click to edit Master title style</a:t>
            </a:r>
            <a:endParaRPr lang="en-US" dirty="0"/>
          </a:p>
        </p:txBody>
      </p:sp>
      <p:sp>
        <p:nvSpPr>
          <p:cNvPr id="37" name="Picture Placeholder 12">
            <a:extLst>
              <a:ext uri="{FF2B5EF4-FFF2-40B4-BE49-F238E27FC236}">
                <a16:creationId xmlns:a16="http://schemas.microsoft.com/office/drawing/2014/main" id="{76A75253-0A35-E24D-87F7-BA5C2B646A1C}"/>
              </a:ext>
            </a:extLst>
          </p:cNvPr>
          <p:cNvSpPr>
            <a:spLocks noGrp="1"/>
          </p:cNvSpPr>
          <p:nvPr>
            <p:ph type="pic" sz="quarter" idx="83"/>
          </p:nvPr>
        </p:nvSpPr>
        <p:spPr>
          <a:xfrm>
            <a:off x="3375630" y="1650688"/>
            <a:ext cx="2506635" cy="2155624"/>
          </a:xfrm>
          <a:prstGeom prst="rect">
            <a:avLst/>
          </a:prstGeom>
          <a:solidFill>
            <a:schemeClr val="accent4"/>
          </a:solidFill>
        </p:spPr>
        <p:txBody>
          <a:bodyPr anchor="ctr">
            <a:normAutofit/>
          </a:bodyPr>
          <a:lstStyle>
            <a:lvl1pPr algn="ctr">
              <a:defRPr sz="1200">
                <a:latin typeface="+mn-lt"/>
                <a:cs typeface="Quire Sans" panose="020B0502040400020003" pitchFamily="34" charset="0"/>
              </a:defRPr>
            </a:lvl1pPr>
          </a:lstStyle>
          <a:p>
            <a:r>
              <a:rPr lang="en-US"/>
              <a:t>Click icon to add picture</a:t>
            </a:r>
            <a:endParaRPr lang="en-ID" dirty="0"/>
          </a:p>
        </p:txBody>
      </p:sp>
      <p:sp>
        <p:nvSpPr>
          <p:cNvPr id="38" name="Text Placeholder 40">
            <a:extLst>
              <a:ext uri="{FF2B5EF4-FFF2-40B4-BE49-F238E27FC236}">
                <a16:creationId xmlns:a16="http://schemas.microsoft.com/office/drawing/2014/main" id="{BAFE3664-F243-3B41-A26C-CDB95F4B52D0}"/>
              </a:ext>
            </a:extLst>
          </p:cNvPr>
          <p:cNvSpPr>
            <a:spLocks noGrp="1"/>
          </p:cNvSpPr>
          <p:nvPr>
            <p:ph type="body" sz="quarter" idx="84"/>
          </p:nvPr>
        </p:nvSpPr>
        <p:spPr>
          <a:xfrm>
            <a:off x="596223" y="2455649"/>
            <a:ext cx="2506635" cy="853771"/>
          </a:xfrm>
        </p:spPr>
        <p:txBody>
          <a:bodyPr lIns="0" rIns="0">
            <a:noAutofit/>
          </a:bodyPr>
          <a:lstStyle>
            <a:lvl1pPr marL="0" indent="0">
              <a:lnSpc>
                <a:spcPct val="100000"/>
              </a:lnSpc>
              <a:buNone/>
              <a:defRPr sz="12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39" name="Text Placeholder 40">
            <a:extLst>
              <a:ext uri="{FF2B5EF4-FFF2-40B4-BE49-F238E27FC236}">
                <a16:creationId xmlns:a16="http://schemas.microsoft.com/office/drawing/2014/main" id="{B7EE3AE0-FE64-1C44-A68C-234C0A7C8121}"/>
              </a:ext>
            </a:extLst>
          </p:cNvPr>
          <p:cNvSpPr>
            <a:spLocks noGrp="1"/>
          </p:cNvSpPr>
          <p:nvPr>
            <p:ph type="body" sz="quarter" idx="85" hasCustomPrompt="1"/>
          </p:nvPr>
        </p:nvSpPr>
        <p:spPr>
          <a:xfrm>
            <a:off x="596193" y="1853101"/>
            <a:ext cx="2491396" cy="532359"/>
          </a:xfrm>
        </p:spPr>
        <p:txBody>
          <a:bodyPr lIns="0" rIns="0">
            <a:noAutofit/>
          </a:bodyPr>
          <a:lstStyle>
            <a:lvl1pPr marL="0" indent="0" algn="l" rtl="0">
              <a:lnSpc>
                <a:spcPct val="100000"/>
              </a:lnSpc>
              <a:spcBef>
                <a:spcPts val="0"/>
              </a:spcBef>
              <a:spcAft>
                <a:spcPts val="600"/>
              </a:spcAft>
              <a:buFont typeface="Arial" panose="020B0604020202020204" pitchFamily="34" charset="0"/>
              <a:buNone/>
              <a:defRPr lang="en-US" sz="3600" dirty="0">
                <a:latin typeface="+mj-lt"/>
              </a:defRPr>
            </a:lvl1pPr>
            <a:lvl2pPr marL="457200" indent="0">
              <a:buNone/>
              <a:defRPr sz="1200"/>
            </a:lvl2pPr>
            <a:lvl3pPr>
              <a:defRPr sz="1200"/>
            </a:lvl3pPr>
            <a:lvl4pPr>
              <a:defRPr sz="1200"/>
            </a:lvl4pPr>
            <a:lvl5pPr>
              <a:defRPr sz="1200"/>
            </a:lvl5pPr>
          </a:lstStyle>
          <a:p>
            <a:pPr lvl="0"/>
            <a:r>
              <a:rPr lang="en-US" dirty="0"/>
              <a:t>ADD DAY</a:t>
            </a:r>
          </a:p>
        </p:txBody>
      </p:sp>
      <p:cxnSp>
        <p:nvCxnSpPr>
          <p:cNvPr id="43" name="Straight Connector 42">
            <a:extLst>
              <a:ext uri="{FF2B5EF4-FFF2-40B4-BE49-F238E27FC236}">
                <a16:creationId xmlns:a16="http://schemas.microsoft.com/office/drawing/2014/main" id="{986AF4EB-4BD0-FE43-8BF0-7B776FA1E75E}"/>
              </a:ext>
            </a:extLst>
          </p:cNvPr>
          <p:cNvCxnSpPr>
            <a:cxnSpLocks/>
          </p:cNvCxnSpPr>
          <p:nvPr userDrawn="1"/>
        </p:nvCxnSpPr>
        <p:spPr>
          <a:xfrm flipV="1">
            <a:off x="6096000" y="1673941"/>
            <a:ext cx="4405745" cy="14219"/>
          </a:xfrm>
          <a:prstGeom prst="line">
            <a:avLst/>
          </a:prstGeom>
          <a:ln w="1270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408838C-6044-6E42-BFDD-6F3031D59B00}"/>
              </a:ext>
            </a:extLst>
          </p:cNvPr>
          <p:cNvCxnSpPr>
            <a:cxnSpLocks/>
          </p:cNvCxnSpPr>
          <p:nvPr userDrawn="1"/>
        </p:nvCxnSpPr>
        <p:spPr>
          <a:xfrm flipH="1">
            <a:off x="2253673" y="1512605"/>
            <a:ext cx="3842327" cy="0"/>
          </a:xfrm>
          <a:prstGeom prst="line">
            <a:avLst/>
          </a:prstGeom>
          <a:ln w="1270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sp>
        <p:nvSpPr>
          <p:cNvPr id="45" name="Picture Placeholder 12">
            <a:extLst>
              <a:ext uri="{FF2B5EF4-FFF2-40B4-BE49-F238E27FC236}">
                <a16:creationId xmlns:a16="http://schemas.microsoft.com/office/drawing/2014/main" id="{72A387A9-AC3F-3845-BBD9-8D027A722DBF}"/>
              </a:ext>
            </a:extLst>
          </p:cNvPr>
          <p:cNvSpPr>
            <a:spLocks noGrp="1"/>
          </p:cNvSpPr>
          <p:nvPr>
            <p:ph type="pic" sz="quarter" idx="86"/>
          </p:nvPr>
        </p:nvSpPr>
        <p:spPr>
          <a:xfrm>
            <a:off x="6283997" y="4424883"/>
            <a:ext cx="2592148" cy="2328632"/>
          </a:xfrm>
          <a:prstGeom prst="rect">
            <a:avLst/>
          </a:prstGeom>
          <a:solidFill>
            <a:schemeClr val="accent4"/>
          </a:solidFill>
        </p:spPr>
        <p:txBody>
          <a:bodyPr anchor="ctr">
            <a:normAutofit/>
          </a:bodyPr>
          <a:lstStyle>
            <a:lvl1pPr algn="ctr">
              <a:defRPr sz="1200">
                <a:latin typeface="+mn-lt"/>
                <a:cs typeface="Quire Sans" panose="020B0502040400020003" pitchFamily="34" charset="0"/>
              </a:defRPr>
            </a:lvl1pPr>
          </a:lstStyle>
          <a:p>
            <a:r>
              <a:rPr lang="en-US"/>
              <a:t>Click icon to add picture</a:t>
            </a:r>
            <a:endParaRPr lang="en-ID" dirty="0"/>
          </a:p>
        </p:txBody>
      </p:sp>
      <p:cxnSp>
        <p:nvCxnSpPr>
          <p:cNvPr id="46" name="Straight Connector 45">
            <a:extLst>
              <a:ext uri="{FF2B5EF4-FFF2-40B4-BE49-F238E27FC236}">
                <a16:creationId xmlns:a16="http://schemas.microsoft.com/office/drawing/2014/main" id="{D8139459-9B1C-B64E-A534-8A309D4FD084}"/>
              </a:ext>
            </a:extLst>
          </p:cNvPr>
          <p:cNvCxnSpPr>
            <a:cxnSpLocks/>
          </p:cNvCxnSpPr>
          <p:nvPr userDrawn="1"/>
        </p:nvCxnSpPr>
        <p:spPr>
          <a:xfrm flipV="1">
            <a:off x="6096000" y="4236138"/>
            <a:ext cx="4590473" cy="11152"/>
          </a:xfrm>
          <a:prstGeom prst="line">
            <a:avLst/>
          </a:prstGeom>
          <a:ln w="1270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sp>
        <p:nvSpPr>
          <p:cNvPr id="47" name="Text Placeholder 40">
            <a:extLst>
              <a:ext uri="{FF2B5EF4-FFF2-40B4-BE49-F238E27FC236}">
                <a16:creationId xmlns:a16="http://schemas.microsoft.com/office/drawing/2014/main" id="{A0CCCA6A-C016-2C49-ACB9-92F25ED6BE24}"/>
              </a:ext>
            </a:extLst>
          </p:cNvPr>
          <p:cNvSpPr>
            <a:spLocks noGrp="1"/>
          </p:cNvSpPr>
          <p:nvPr>
            <p:ph type="body" sz="quarter" idx="87"/>
          </p:nvPr>
        </p:nvSpPr>
        <p:spPr>
          <a:xfrm>
            <a:off x="9052935" y="5230916"/>
            <a:ext cx="2506635" cy="853771"/>
          </a:xfrm>
        </p:spPr>
        <p:txBody>
          <a:bodyPr lIns="0" rIns="0">
            <a:noAutofit/>
          </a:bodyPr>
          <a:lstStyle>
            <a:lvl1pPr marL="0" indent="0">
              <a:lnSpc>
                <a:spcPct val="100000"/>
              </a:lnSpc>
              <a:buNone/>
              <a:defRPr sz="12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48" name="Text Placeholder 40">
            <a:extLst>
              <a:ext uri="{FF2B5EF4-FFF2-40B4-BE49-F238E27FC236}">
                <a16:creationId xmlns:a16="http://schemas.microsoft.com/office/drawing/2014/main" id="{7C8A0FC1-E3C2-5E45-A226-19ABF3B6ED05}"/>
              </a:ext>
            </a:extLst>
          </p:cNvPr>
          <p:cNvSpPr>
            <a:spLocks noGrp="1"/>
          </p:cNvSpPr>
          <p:nvPr>
            <p:ph type="body" sz="quarter" idx="88" hasCustomPrompt="1"/>
          </p:nvPr>
        </p:nvSpPr>
        <p:spPr>
          <a:xfrm>
            <a:off x="9052905" y="4617755"/>
            <a:ext cx="2491396" cy="532359"/>
          </a:xfrm>
        </p:spPr>
        <p:txBody>
          <a:bodyPr lIns="0" rIns="0">
            <a:noAutofit/>
          </a:bodyPr>
          <a:lstStyle>
            <a:lvl1pPr marL="0" indent="0" algn="l">
              <a:lnSpc>
                <a:spcPct val="100000"/>
              </a:lnSpc>
              <a:spcBef>
                <a:spcPts val="0"/>
              </a:spcBef>
              <a:spcAft>
                <a:spcPts val="600"/>
              </a:spcAft>
              <a:buFont typeface="Arial" panose="020B0604020202020204" pitchFamily="34" charset="0"/>
              <a:buNone/>
              <a:defRPr lang="en-US" sz="3600" dirty="0">
                <a:latin typeface="+mj-lt"/>
              </a:defRPr>
            </a:lvl1pPr>
            <a:lvl2pPr marL="457200" indent="0">
              <a:buNone/>
              <a:defRPr sz="1200"/>
            </a:lvl2pPr>
            <a:lvl3pPr>
              <a:defRPr sz="1200"/>
            </a:lvl3pPr>
            <a:lvl4pPr>
              <a:defRPr sz="1200"/>
            </a:lvl4pPr>
            <a:lvl5pPr>
              <a:defRPr sz="1200"/>
            </a:lvl5pPr>
          </a:lstStyle>
          <a:p>
            <a:pPr lvl="0"/>
            <a:r>
              <a:rPr lang="en-US" dirty="0"/>
              <a:t>ADD DAY</a:t>
            </a:r>
          </a:p>
        </p:txBody>
      </p:sp>
      <p:sp>
        <p:nvSpPr>
          <p:cNvPr id="50" name="Text Placeholder 40">
            <a:extLst>
              <a:ext uri="{FF2B5EF4-FFF2-40B4-BE49-F238E27FC236}">
                <a16:creationId xmlns:a16="http://schemas.microsoft.com/office/drawing/2014/main" id="{909EBA13-A1D2-3244-9DDF-0677957A1C7B}"/>
              </a:ext>
            </a:extLst>
          </p:cNvPr>
          <p:cNvSpPr>
            <a:spLocks noGrp="1"/>
          </p:cNvSpPr>
          <p:nvPr>
            <p:ph type="body" sz="quarter" idx="90"/>
          </p:nvPr>
        </p:nvSpPr>
        <p:spPr>
          <a:xfrm>
            <a:off x="596193" y="5027430"/>
            <a:ext cx="2506635" cy="853771"/>
          </a:xfrm>
        </p:spPr>
        <p:txBody>
          <a:bodyPr lIns="0" rIns="0">
            <a:noAutofit/>
          </a:bodyPr>
          <a:lstStyle>
            <a:lvl1pPr marL="0" indent="0" rtl="0">
              <a:lnSpc>
                <a:spcPct val="100000"/>
              </a:lnSpc>
              <a:buNone/>
              <a:defRPr sz="1200">
                <a:solidFill>
                  <a:schemeClr val="tx1">
                    <a:lumMod val="65000"/>
                    <a:lumOff val="35000"/>
                  </a:schemeClr>
                </a:solidFill>
                <a:latin typeface="+mn-lt"/>
                <a:cs typeface="Quire Sans" panose="020B0502040400020003" pitchFamily="34" charset="0"/>
              </a:defRPr>
            </a:lvl1pPr>
            <a:lvl2pPr marL="457200" indent="0">
              <a:buNone/>
              <a:defRPr sz="1200"/>
            </a:lvl2pPr>
            <a:lvl3pPr>
              <a:defRPr sz="1200"/>
            </a:lvl3pPr>
            <a:lvl4pPr>
              <a:defRPr sz="1200"/>
            </a:lvl4pPr>
            <a:lvl5pPr>
              <a:defRPr sz="1200"/>
            </a:lvl5pPr>
          </a:lstStyle>
          <a:p>
            <a:pPr lvl="0"/>
            <a:r>
              <a:rPr lang="en-US"/>
              <a:t>Click to edit Master text styles</a:t>
            </a:r>
          </a:p>
        </p:txBody>
      </p:sp>
      <p:sp>
        <p:nvSpPr>
          <p:cNvPr id="51" name="Text Placeholder 40">
            <a:extLst>
              <a:ext uri="{FF2B5EF4-FFF2-40B4-BE49-F238E27FC236}">
                <a16:creationId xmlns:a16="http://schemas.microsoft.com/office/drawing/2014/main" id="{74EB9678-8126-704A-962E-DF557C4F5D66}"/>
              </a:ext>
            </a:extLst>
          </p:cNvPr>
          <p:cNvSpPr>
            <a:spLocks noGrp="1"/>
          </p:cNvSpPr>
          <p:nvPr>
            <p:ph type="body" sz="quarter" idx="91" hasCustomPrompt="1"/>
          </p:nvPr>
        </p:nvSpPr>
        <p:spPr>
          <a:xfrm>
            <a:off x="596163" y="4424882"/>
            <a:ext cx="2491396" cy="532359"/>
          </a:xfrm>
        </p:spPr>
        <p:txBody>
          <a:bodyPr lIns="0" rIns="0">
            <a:noAutofit/>
          </a:bodyPr>
          <a:lstStyle>
            <a:lvl1pPr marL="0" indent="0" algn="l">
              <a:lnSpc>
                <a:spcPct val="100000"/>
              </a:lnSpc>
              <a:spcBef>
                <a:spcPts val="0"/>
              </a:spcBef>
              <a:spcAft>
                <a:spcPts val="600"/>
              </a:spcAft>
              <a:buFont typeface="Arial" panose="020B0604020202020204" pitchFamily="34" charset="0"/>
              <a:buNone/>
              <a:defRPr lang="en-US" sz="3600" dirty="0">
                <a:latin typeface="+mj-lt"/>
              </a:defRPr>
            </a:lvl1pPr>
            <a:lvl2pPr marL="457200" indent="0">
              <a:buNone/>
              <a:defRPr sz="1200"/>
            </a:lvl2pPr>
            <a:lvl3pPr>
              <a:defRPr sz="1200"/>
            </a:lvl3pPr>
            <a:lvl4pPr>
              <a:defRPr sz="1200"/>
            </a:lvl4pPr>
            <a:lvl5pPr>
              <a:defRPr sz="1200"/>
            </a:lvl5pPr>
          </a:lstStyle>
          <a:p>
            <a:pPr lvl="0"/>
            <a:r>
              <a:rPr lang="en-US" dirty="0"/>
              <a:t>ADD DAY</a:t>
            </a:r>
          </a:p>
        </p:txBody>
      </p:sp>
      <p:cxnSp>
        <p:nvCxnSpPr>
          <p:cNvPr id="52" name="Straight Connector 51">
            <a:extLst>
              <a:ext uri="{FF2B5EF4-FFF2-40B4-BE49-F238E27FC236}">
                <a16:creationId xmlns:a16="http://schemas.microsoft.com/office/drawing/2014/main" id="{7D1B5E4C-15D9-3948-BBE9-435CE6224C64}"/>
              </a:ext>
            </a:extLst>
          </p:cNvPr>
          <p:cNvCxnSpPr>
            <a:cxnSpLocks/>
          </p:cNvCxnSpPr>
          <p:nvPr userDrawn="1"/>
        </p:nvCxnSpPr>
        <p:spPr>
          <a:xfrm flipH="1">
            <a:off x="2327564" y="3972103"/>
            <a:ext cx="3742677" cy="0"/>
          </a:xfrm>
          <a:prstGeom prst="line">
            <a:avLst/>
          </a:prstGeom>
          <a:ln w="12700">
            <a:solidFill>
              <a:schemeClr val="tx1">
                <a:lumMod val="50000"/>
                <a:lumOff val="50000"/>
              </a:schemeClr>
            </a:solidFill>
            <a:prstDash val="sysDot"/>
            <a:headEnd type="none"/>
            <a:tailEnd type="oval"/>
          </a:ln>
        </p:spPr>
        <p:style>
          <a:lnRef idx="1">
            <a:schemeClr val="accent1"/>
          </a:lnRef>
          <a:fillRef idx="0">
            <a:schemeClr val="accent1"/>
          </a:fillRef>
          <a:effectRef idx="0">
            <a:schemeClr val="accent1"/>
          </a:effectRef>
          <a:fontRef idx="minor">
            <a:schemeClr val="tx1"/>
          </a:fontRef>
        </p:style>
      </p:cxnSp>
      <p:sp>
        <p:nvSpPr>
          <p:cNvPr id="53" name="Picture Placeholder 12">
            <a:extLst>
              <a:ext uri="{FF2B5EF4-FFF2-40B4-BE49-F238E27FC236}">
                <a16:creationId xmlns:a16="http://schemas.microsoft.com/office/drawing/2014/main" id="{EB136DCA-54DC-0F4F-9C14-D5ED2FEF1280}"/>
              </a:ext>
            </a:extLst>
          </p:cNvPr>
          <p:cNvSpPr>
            <a:spLocks noGrp="1"/>
          </p:cNvSpPr>
          <p:nvPr>
            <p:ph type="pic" sz="quarter" idx="92"/>
          </p:nvPr>
        </p:nvSpPr>
        <p:spPr>
          <a:xfrm>
            <a:off x="3211711" y="4137895"/>
            <a:ext cx="2687057" cy="2481014"/>
          </a:xfrm>
          <a:prstGeom prst="rect">
            <a:avLst/>
          </a:prstGeom>
          <a:solidFill>
            <a:schemeClr val="accent4"/>
          </a:solidFill>
        </p:spPr>
        <p:txBody>
          <a:bodyPr anchor="ctr">
            <a:normAutofit/>
          </a:bodyPr>
          <a:lstStyle>
            <a:lvl1pPr algn="ctr">
              <a:defRPr sz="1200">
                <a:latin typeface="+mn-lt"/>
                <a:cs typeface="Quire Sans" panose="020B0502040400020003" pitchFamily="34" charset="0"/>
              </a:defRPr>
            </a:lvl1pPr>
          </a:lstStyle>
          <a:p>
            <a:r>
              <a:rPr lang="en-US"/>
              <a:t>Click icon to add picture</a:t>
            </a:r>
            <a:endParaRPr lang="en-ID" dirty="0"/>
          </a:p>
        </p:txBody>
      </p:sp>
      <p:sp>
        <p:nvSpPr>
          <p:cNvPr id="54" name="Picture Placeholder 12">
            <a:extLst>
              <a:ext uri="{FF2B5EF4-FFF2-40B4-BE49-F238E27FC236}">
                <a16:creationId xmlns:a16="http://schemas.microsoft.com/office/drawing/2014/main" id="{B2C8A6A7-A4EA-9B43-A92B-7F738401E3A9}"/>
              </a:ext>
            </a:extLst>
          </p:cNvPr>
          <p:cNvSpPr>
            <a:spLocks noGrp="1"/>
          </p:cNvSpPr>
          <p:nvPr>
            <p:ph type="pic" sz="quarter" idx="93"/>
          </p:nvPr>
        </p:nvSpPr>
        <p:spPr>
          <a:xfrm>
            <a:off x="6321414" y="1914537"/>
            <a:ext cx="2506635" cy="2200551"/>
          </a:xfrm>
          <a:prstGeom prst="rect">
            <a:avLst/>
          </a:prstGeom>
          <a:solidFill>
            <a:schemeClr val="accent4"/>
          </a:solidFill>
        </p:spPr>
        <p:txBody>
          <a:bodyPr anchor="ctr">
            <a:normAutofit/>
          </a:bodyPr>
          <a:lstStyle>
            <a:lvl1pPr algn="ctr">
              <a:defRPr sz="1200">
                <a:latin typeface="+mn-lt"/>
                <a:cs typeface="Quire Sans" panose="020B0502040400020003" pitchFamily="34" charset="0"/>
              </a:defRPr>
            </a:lvl1pPr>
          </a:lstStyle>
          <a:p>
            <a:r>
              <a:rPr lang="en-US"/>
              <a:t>Click icon to add picture</a:t>
            </a:r>
            <a:endParaRPr lang="en-ID" dirty="0"/>
          </a:p>
        </p:txBody>
      </p:sp>
    </p:spTree>
    <p:extLst>
      <p:ext uri="{BB962C8B-B14F-4D97-AF65-F5344CB8AC3E}">
        <p14:creationId xmlns:p14="http://schemas.microsoft.com/office/powerpoint/2010/main" val="272467967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1DF0F3-C079-C84B-9C58-3DDBE81452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39F2667-6DD9-0642-A43E-199683DAED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3B35E4A-D0B1-EF41-BF9B-21700FB76C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A67770-5F3A-3F40-811E-26D0D13AE291}" type="datetimeFigureOut">
              <a:rPr lang="en-US" smtClean="0"/>
              <a:t>6/18/2023</a:t>
            </a:fld>
            <a:endParaRPr lang="en-US" dirty="0"/>
          </a:p>
        </p:txBody>
      </p:sp>
      <p:sp>
        <p:nvSpPr>
          <p:cNvPr id="5" name="Footer Placeholder 4">
            <a:extLst>
              <a:ext uri="{FF2B5EF4-FFF2-40B4-BE49-F238E27FC236}">
                <a16:creationId xmlns:a16="http://schemas.microsoft.com/office/drawing/2014/main" id="{E853B60F-C16C-6740-B053-CDEAE07AB7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17C5A191-3EE7-C843-8415-B39D51B776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27EAFFA-AB8A-8141-91DB-5D42F687FA6B}" type="slidenum">
              <a:rPr lang="en-US" smtClean="0"/>
              <a:t>‹#›</a:t>
            </a:fld>
            <a:endParaRPr lang="en-US" dirty="0"/>
          </a:p>
        </p:txBody>
      </p:sp>
    </p:spTree>
    <p:extLst>
      <p:ext uri="{BB962C8B-B14F-4D97-AF65-F5344CB8AC3E}">
        <p14:creationId xmlns:p14="http://schemas.microsoft.com/office/powerpoint/2010/main" val="2529567977"/>
      </p:ext>
    </p:extLst>
  </p:cSld>
  <p:clrMap bg1="lt1" tx1="dk1" bg2="lt2" tx2="dk2" accent1="accent1" accent2="accent2" accent3="accent3" accent4="accent4" accent5="accent5" accent6="accent6" hlink="hlink" folHlink="folHlink"/>
  <p:sldLayoutIdLst>
    <p:sldLayoutId id="2147483655" r:id="rId1"/>
    <p:sldLayoutId id="2147483664" r:id="rId2"/>
    <p:sldLayoutId id="2147483667" r:id="rId3"/>
    <p:sldLayoutId id="2147483668"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Quire Sans" panose="020B05020404000200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Quire Sans" panose="020B05020404000200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Quire Sans" panose="020B05020404000200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Quire Sans" panose="020B05020404000200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Quire Sans" panose="020B05020404000200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Quire Sans" panose="020B05020404000200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7272" userDrawn="1">
          <p15:clr>
            <a:srgbClr val="F26B43"/>
          </p15:clr>
        </p15:guide>
        <p15:guide id="3" pos="5568" userDrawn="1">
          <p15:clr>
            <a:srgbClr val="F26B43"/>
          </p15:clr>
        </p15:guide>
        <p15:guide id="4" pos="2112" userDrawn="1">
          <p15:clr>
            <a:srgbClr val="F26B43"/>
          </p15:clr>
        </p15:guide>
        <p15:guide id="5" pos="38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jpg"/><Relationship Id="rId7"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FF692FFE-903E-BA7B-0B37-4120B09BDA6D}"/>
              </a:ext>
            </a:extLst>
          </p:cNvPr>
          <p:cNvSpPr/>
          <p:nvPr/>
        </p:nvSpPr>
        <p:spPr>
          <a:xfrm>
            <a:off x="1" y="2388637"/>
            <a:ext cx="12279086" cy="2855167"/>
          </a:xfrm>
          <a:prstGeom prst="rect">
            <a:avLst/>
          </a:prstGeom>
          <a:solidFill>
            <a:srgbClr val="34E0A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G"/>
          </a:p>
        </p:txBody>
      </p:sp>
      <p:sp>
        <p:nvSpPr>
          <p:cNvPr id="2" name="Title 1" hidden="1">
            <a:extLst>
              <a:ext uri="{FF2B5EF4-FFF2-40B4-BE49-F238E27FC236}">
                <a16:creationId xmlns:a16="http://schemas.microsoft.com/office/drawing/2014/main" id="{E0F06E8C-0CD8-4A44-AC62-DFFECF519B62}"/>
              </a:ext>
            </a:extLst>
          </p:cNvPr>
          <p:cNvSpPr>
            <a:spLocks noGrp="1"/>
          </p:cNvSpPr>
          <p:nvPr>
            <p:ph type="title"/>
          </p:nvPr>
        </p:nvSpPr>
        <p:spPr/>
        <p:txBody>
          <a:bodyPr>
            <a:normAutofit fontScale="90000"/>
          </a:bodyPr>
          <a:lstStyle/>
          <a:p>
            <a:r>
              <a:rPr lang="en-US" dirty="0"/>
              <a:t>Slide 1</a:t>
            </a:r>
          </a:p>
        </p:txBody>
      </p:sp>
      <p:pic>
        <p:nvPicPr>
          <p:cNvPr id="6" name="Picture 5">
            <a:extLst>
              <a:ext uri="{FF2B5EF4-FFF2-40B4-BE49-F238E27FC236}">
                <a16:creationId xmlns:a16="http://schemas.microsoft.com/office/drawing/2014/main" id="{78BD2FA1-A9D0-E4DE-DA2C-FE97DD4A087E}"/>
              </a:ext>
            </a:extLst>
          </p:cNvPr>
          <p:cNvPicPr>
            <a:picLocks noChangeAspect="1"/>
          </p:cNvPicPr>
          <p:nvPr/>
        </p:nvPicPr>
        <p:blipFill rotWithShape="1">
          <a:blip r:embed="rId3"/>
          <a:srcRect l="9795" t="45162" r="35178" b="23398"/>
          <a:stretch/>
        </p:blipFill>
        <p:spPr>
          <a:xfrm>
            <a:off x="5383764" y="70417"/>
            <a:ext cx="6708897" cy="2156213"/>
          </a:xfrm>
          <a:prstGeom prst="rect">
            <a:avLst/>
          </a:prstGeom>
        </p:spPr>
      </p:pic>
      <p:pic>
        <p:nvPicPr>
          <p:cNvPr id="21" name="Picture 20">
            <a:extLst>
              <a:ext uri="{FF2B5EF4-FFF2-40B4-BE49-F238E27FC236}">
                <a16:creationId xmlns:a16="http://schemas.microsoft.com/office/drawing/2014/main" id="{F738D2FD-33F0-290C-6F76-EF8056B2780D}"/>
              </a:ext>
            </a:extLst>
          </p:cNvPr>
          <p:cNvPicPr>
            <a:picLocks noChangeAspect="1"/>
          </p:cNvPicPr>
          <p:nvPr/>
        </p:nvPicPr>
        <p:blipFill rotWithShape="1">
          <a:blip r:embed="rId4"/>
          <a:srcRect l="53281" t="26528" r="4532" b="31111"/>
          <a:stretch/>
        </p:blipFill>
        <p:spPr>
          <a:xfrm>
            <a:off x="921670" y="2565613"/>
            <a:ext cx="2609796" cy="2610722"/>
          </a:xfrm>
          <a:prstGeom prst="ellipse">
            <a:avLst/>
          </a:prstGeom>
        </p:spPr>
      </p:pic>
      <p:pic>
        <p:nvPicPr>
          <p:cNvPr id="23" name="Picture 22">
            <a:extLst>
              <a:ext uri="{FF2B5EF4-FFF2-40B4-BE49-F238E27FC236}">
                <a16:creationId xmlns:a16="http://schemas.microsoft.com/office/drawing/2014/main" id="{33E524D2-9D5C-2E43-1BEE-5A9566FD1CEA}"/>
              </a:ext>
            </a:extLst>
          </p:cNvPr>
          <p:cNvPicPr>
            <a:picLocks noChangeAspect="1"/>
          </p:cNvPicPr>
          <p:nvPr/>
        </p:nvPicPr>
        <p:blipFill rotWithShape="1">
          <a:blip r:embed="rId5"/>
          <a:srcRect l="57109" t="29722" r="4141" b="28611"/>
          <a:stretch/>
        </p:blipFill>
        <p:spPr>
          <a:xfrm>
            <a:off x="4745211" y="2565613"/>
            <a:ext cx="2609796" cy="2610722"/>
          </a:xfrm>
          <a:prstGeom prst="ellipse">
            <a:avLst/>
          </a:prstGeom>
        </p:spPr>
      </p:pic>
      <p:sp>
        <p:nvSpPr>
          <p:cNvPr id="25" name="Text Placeholder 13">
            <a:extLst>
              <a:ext uri="{FF2B5EF4-FFF2-40B4-BE49-F238E27FC236}">
                <a16:creationId xmlns:a16="http://schemas.microsoft.com/office/drawing/2014/main" id="{3EDB8768-64C7-833C-67FA-D4F4C2649B7C}"/>
              </a:ext>
            </a:extLst>
          </p:cNvPr>
          <p:cNvSpPr txBox="1">
            <a:spLocks/>
          </p:cNvSpPr>
          <p:nvPr/>
        </p:nvSpPr>
        <p:spPr>
          <a:xfrm>
            <a:off x="992741" y="5467946"/>
            <a:ext cx="8515152" cy="634644"/>
          </a:xfrm>
          <a:prstGeom prst="rect">
            <a:avLst/>
          </a:prstGeom>
        </p:spPr>
        <p:txBody>
          <a:bodyPr vert="horz" lIns="0" tIns="45720" rIns="0" bIns="45720" rtlCol="0">
            <a:noAutofit/>
          </a:bodyPr>
          <a:lstStyle>
            <a:lvl1pPr marL="0" indent="0" algn="ctr" defTabSz="914400" rtl="0" eaLnBrk="1" latinLnBrk="0" hangingPunct="1">
              <a:lnSpc>
                <a:spcPct val="100000"/>
              </a:lnSpc>
              <a:spcBef>
                <a:spcPts val="1000"/>
              </a:spcBef>
              <a:buFont typeface="Arial" panose="020B0604020202020204" pitchFamily="34" charset="0"/>
              <a:buNone/>
              <a:defRPr sz="3600" kern="1200">
                <a:solidFill>
                  <a:schemeClr val="bg1"/>
                </a:solidFill>
                <a:effectLst>
                  <a:outerShdw blurRad="38100" dist="38100" dir="2700000" algn="tl">
                    <a:srgbClr val="000000">
                      <a:alpha val="43137"/>
                    </a:srgbClr>
                  </a:outerShdw>
                </a:effectLst>
                <a:latin typeface="+mj-lt"/>
                <a:ea typeface="+mn-ea"/>
                <a:cs typeface="Quire Sans" panose="020B05020404000200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Quire Sans" panose="020B05020404000200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Quire Sans" panose="020B05020404000200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Quire Sans" panose="020B05020404000200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Quire Sans" panose="020B05020404000200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spcBef>
                <a:spcPts val="0"/>
              </a:spcBef>
            </a:pPr>
            <a:r>
              <a:rPr lang="en-GB" dirty="0">
                <a:solidFill>
                  <a:schemeClr val="tx1"/>
                </a:solidFill>
              </a:rPr>
              <a:t>Analysis based on</a:t>
            </a:r>
          </a:p>
          <a:p>
            <a:pPr algn="l">
              <a:spcBef>
                <a:spcPts val="0"/>
              </a:spcBef>
            </a:pPr>
            <a:r>
              <a:rPr lang="en-GB" dirty="0">
                <a:solidFill>
                  <a:schemeClr val="tx1"/>
                </a:solidFill>
              </a:rPr>
              <a:t>Las Vegas Strip Hotel Reviews </a:t>
            </a:r>
          </a:p>
        </p:txBody>
      </p:sp>
      <p:pic>
        <p:nvPicPr>
          <p:cNvPr id="29" name="Picture 28">
            <a:extLst>
              <a:ext uri="{FF2B5EF4-FFF2-40B4-BE49-F238E27FC236}">
                <a16:creationId xmlns:a16="http://schemas.microsoft.com/office/drawing/2014/main" id="{EA8EBADB-885D-0C16-7D1B-94D61E9CE855}"/>
              </a:ext>
            </a:extLst>
          </p:cNvPr>
          <p:cNvPicPr>
            <a:picLocks noChangeAspect="1"/>
          </p:cNvPicPr>
          <p:nvPr/>
        </p:nvPicPr>
        <p:blipFill rotWithShape="1">
          <a:blip r:embed="rId6"/>
          <a:srcRect l="59454" t="23537" r="10468" b="29444"/>
          <a:stretch/>
        </p:blipFill>
        <p:spPr>
          <a:xfrm>
            <a:off x="9029700" y="2543592"/>
            <a:ext cx="2754486" cy="2632743"/>
          </a:xfrm>
          <a:prstGeom prst="ellipse">
            <a:avLst/>
          </a:prstGeom>
        </p:spPr>
      </p:pic>
    </p:spTree>
    <p:extLst>
      <p:ext uri="{BB962C8B-B14F-4D97-AF65-F5344CB8AC3E}">
        <p14:creationId xmlns:p14="http://schemas.microsoft.com/office/powerpoint/2010/main" val="1610723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DF24BCC-E9BD-3646-AD1D-A6CBC06355CA}"/>
              </a:ext>
            </a:extLst>
          </p:cNvPr>
          <p:cNvSpPr>
            <a:spLocks noGrp="1"/>
          </p:cNvSpPr>
          <p:nvPr>
            <p:ph type="body" sz="quarter" idx="12"/>
          </p:nvPr>
        </p:nvSpPr>
        <p:spPr>
          <a:xfrm>
            <a:off x="9069388" y="2404889"/>
            <a:ext cx="2506662" cy="854075"/>
          </a:xfrm>
        </p:spPr>
        <p:txBody>
          <a:bodyPr/>
          <a:lstStyle/>
          <a:p>
            <a:r>
              <a:rPr lang="en-US" dirty="0"/>
              <a:t>21.8% were Families and 16.3% were Friend groups. Solo travelers were the fewest.</a:t>
            </a:r>
          </a:p>
          <a:p>
            <a:r>
              <a:rPr lang="en-US" b="1" i="1" dirty="0"/>
              <a:t>Depending on the focus of the Hotels and platform, different traveler groups can be targeted to either grow the number of guests per traveler type or the size of the traveler type.</a:t>
            </a:r>
            <a:endParaRPr lang="en-US" dirty="0"/>
          </a:p>
          <a:p>
            <a:endParaRPr lang="en-US" dirty="0"/>
          </a:p>
        </p:txBody>
      </p:sp>
      <p:sp>
        <p:nvSpPr>
          <p:cNvPr id="3" name="Text Placeholder 2">
            <a:extLst>
              <a:ext uri="{FF2B5EF4-FFF2-40B4-BE49-F238E27FC236}">
                <a16:creationId xmlns:a16="http://schemas.microsoft.com/office/drawing/2014/main" id="{F9A48A70-2733-A848-89A3-504906B2D873}"/>
              </a:ext>
            </a:extLst>
          </p:cNvPr>
          <p:cNvSpPr>
            <a:spLocks noGrp="1"/>
          </p:cNvSpPr>
          <p:nvPr>
            <p:ph type="body" sz="quarter" idx="82"/>
          </p:nvPr>
        </p:nvSpPr>
        <p:spPr>
          <a:xfrm>
            <a:off x="9053513" y="1853854"/>
            <a:ext cx="2675067" cy="531813"/>
          </a:xfrm>
        </p:spPr>
        <p:txBody>
          <a:bodyPr/>
          <a:lstStyle/>
          <a:p>
            <a:r>
              <a:rPr lang="en-US" sz="2800" dirty="0"/>
              <a:t>42.5% of visitors were Couples</a:t>
            </a:r>
          </a:p>
        </p:txBody>
      </p:sp>
      <p:pic>
        <p:nvPicPr>
          <p:cNvPr id="1026" name="Picture 2">
            <a:extLst>
              <a:ext uri="{FF2B5EF4-FFF2-40B4-BE49-F238E27FC236}">
                <a16:creationId xmlns:a16="http://schemas.microsoft.com/office/drawing/2014/main" id="{69A56067-DEAF-9D01-22A4-524FCEC155A7}"/>
              </a:ext>
            </a:extLst>
          </p:cNvPr>
          <p:cNvPicPr>
            <a:picLocks noGrp="1" noChangeAspect="1" noChangeArrowheads="1"/>
          </p:cNvPicPr>
          <p:nvPr>
            <p:ph type="pic" sz="quarter" idx="83"/>
          </p:nvPr>
        </p:nvPicPr>
        <p:blipFill>
          <a:blip r:embed="rId2">
            <a:extLst>
              <a:ext uri="{28A0092B-C50C-407E-A947-70E740481C1C}">
                <a14:useLocalDpi xmlns:a14="http://schemas.microsoft.com/office/drawing/2010/main" val="0"/>
              </a:ext>
            </a:extLst>
          </a:blip>
          <a:srcRect l="9304" r="9304"/>
          <a:stretch/>
        </p:blipFill>
        <p:spPr bwMode="auto">
          <a:xfrm>
            <a:off x="3363913" y="1725613"/>
            <a:ext cx="2506663" cy="2155825"/>
          </a:xfrm>
          <a:noFill/>
          <a:extLst>
            <a:ext uri="{909E8E84-426E-40DD-AFC4-6F175D3DCCD1}">
              <a14:hiddenFill xmlns:a14="http://schemas.microsoft.com/office/drawing/2010/main">
                <a:solidFill>
                  <a:srgbClr val="FFFFFF"/>
                </a:solidFill>
              </a14:hiddenFill>
            </a:ext>
          </a:extLst>
        </p:spPr>
      </p:pic>
      <p:sp>
        <p:nvSpPr>
          <p:cNvPr id="6" name="Text Placeholder 5">
            <a:extLst>
              <a:ext uri="{FF2B5EF4-FFF2-40B4-BE49-F238E27FC236}">
                <a16:creationId xmlns:a16="http://schemas.microsoft.com/office/drawing/2014/main" id="{45CD8262-57B8-AA4F-ABFA-376B3D23E836}"/>
              </a:ext>
            </a:extLst>
          </p:cNvPr>
          <p:cNvSpPr>
            <a:spLocks noGrp="1"/>
          </p:cNvSpPr>
          <p:nvPr>
            <p:ph type="body" sz="quarter" idx="84"/>
          </p:nvPr>
        </p:nvSpPr>
        <p:spPr>
          <a:xfrm>
            <a:off x="596900" y="2713367"/>
            <a:ext cx="2506663" cy="854075"/>
          </a:xfrm>
        </p:spPr>
        <p:txBody>
          <a:bodyPr/>
          <a:lstStyle/>
          <a:p>
            <a:r>
              <a:rPr lang="en-US" dirty="0"/>
              <a:t>Guests from USA far exceed all other guests followed by those from UK and Canada.</a:t>
            </a:r>
          </a:p>
          <a:p>
            <a:r>
              <a:rPr lang="en-US" b="1" i="1" dirty="0"/>
              <a:t>This information could be applied in future promotions for Las Vegas. </a:t>
            </a:r>
          </a:p>
          <a:p>
            <a:endParaRPr lang="en-US" dirty="0"/>
          </a:p>
          <a:p>
            <a:endParaRPr lang="en-US" dirty="0"/>
          </a:p>
        </p:txBody>
      </p:sp>
      <p:sp>
        <p:nvSpPr>
          <p:cNvPr id="7" name="Text Placeholder 6">
            <a:extLst>
              <a:ext uri="{FF2B5EF4-FFF2-40B4-BE49-F238E27FC236}">
                <a16:creationId xmlns:a16="http://schemas.microsoft.com/office/drawing/2014/main" id="{A7B47109-DB23-2144-9C7F-D649DC0EF4CC}"/>
              </a:ext>
            </a:extLst>
          </p:cNvPr>
          <p:cNvSpPr>
            <a:spLocks noGrp="1"/>
          </p:cNvSpPr>
          <p:nvPr>
            <p:ph type="body" sz="quarter" idx="85"/>
          </p:nvPr>
        </p:nvSpPr>
        <p:spPr>
          <a:xfrm>
            <a:off x="596900" y="1752427"/>
            <a:ext cx="2490788" cy="533400"/>
          </a:xfrm>
        </p:spPr>
        <p:txBody>
          <a:bodyPr/>
          <a:lstStyle/>
          <a:p>
            <a:pPr>
              <a:spcAft>
                <a:spcPts val="0"/>
              </a:spcAft>
            </a:pPr>
            <a:r>
              <a:rPr lang="en-US" sz="2800" dirty="0"/>
              <a:t>87.4% of visitors were from the Top 10 countries …</a:t>
            </a:r>
          </a:p>
        </p:txBody>
      </p:sp>
      <p:sp>
        <p:nvSpPr>
          <p:cNvPr id="9" name="Text Placeholder 8">
            <a:extLst>
              <a:ext uri="{FF2B5EF4-FFF2-40B4-BE49-F238E27FC236}">
                <a16:creationId xmlns:a16="http://schemas.microsoft.com/office/drawing/2014/main" id="{7367B87F-F0A1-1445-99E7-6C66DCA2CB4D}"/>
              </a:ext>
            </a:extLst>
          </p:cNvPr>
          <p:cNvSpPr>
            <a:spLocks noGrp="1"/>
          </p:cNvSpPr>
          <p:nvPr>
            <p:ph type="body" sz="quarter" idx="87"/>
          </p:nvPr>
        </p:nvSpPr>
        <p:spPr>
          <a:xfrm>
            <a:off x="9193471" y="4871385"/>
            <a:ext cx="2675067" cy="854075"/>
          </a:xfrm>
        </p:spPr>
        <p:txBody>
          <a:bodyPr/>
          <a:lstStyle/>
          <a:p>
            <a:pPr algn="l"/>
            <a:r>
              <a:rPr lang="en-GB" b="0" i="0" dirty="0">
                <a:solidFill>
                  <a:srgbClr val="000000"/>
                </a:solidFill>
                <a:effectLst/>
              </a:rPr>
              <a:t>Most US guests stayed at The Cosmopolitan and Bellagio Las Vegas. UK guests preferred Caesars Palace and The Cromwell, while Canadian guests stayed mostly at Circus </a:t>
            </a:r>
            <a:r>
              <a:rPr lang="en-GB" b="0" i="0" dirty="0" err="1">
                <a:solidFill>
                  <a:srgbClr val="000000"/>
                </a:solidFill>
                <a:effectLst/>
              </a:rPr>
              <a:t>Circus</a:t>
            </a:r>
            <a:r>
              <a:rPr lang="en-GB" b="0" i="0" dirty="0">
                <a:solidFill>
                  <a:srgbClr val="000000"/>
                </a:solidFill>
                <a:effectLst/>
              </a:rPr>
              <a:t> and The Palazzo Resort Hotel.</a:t>
            </a:r>
          </a:p>
          <a:p>
            <a:r>
              <a:rPr lang="en-US" b="1" i="1" dirty="0"/>
              <a:t>This may be due to geo-targeted promotions to the respective locations.</a:t>
            </a:r>
          </a:p>
          <a:p>
            <a:pPr algn="l"/>
            <a:endParaRPr lang="en-GB" b="0" i="0" dirty="0">
              <a:solidFill>
                <a:srgbClr val="000000"/>
              </a:solidFill>
              <a:effectLst/>
            </a:endParaRPr>
          </a:p>
          <a:p>
            <a:endParaRPr lang="en-US" dirty="0"/>
          </a:p>
          <a:p>
            <a:endParaRPr lang="en-US" dirty="0"/>
          </a:p>
        </p:txBody>
      </p:sp>
      <p:sp>
        <p:nvSpPr>
          <p:cNvPr id="10" name="Text Placeholder 9">
            <a:extLst>
              <a:ext uri="{FF2B5EF4-FFF2-40B4-BE49-F238E27FC236}">
                <a16:creationId xmlns:a16="http://schemas.microsoft.com/office/drawing/2014/main" id="{22D56B1C-4A0F-1142-8ABA-5B7768243AC8}"/>
              </a:ext>
            </a:extLst>
          </p:cNvPr>
          <p:cNvSpPr>
            <a:spLocks noGrp="1"/>
          </p:cNvSpPr>
          <p:nvPr>
            <p:ph type="body" sz="quarter" idx="88"/>
          </p:nvPr>
        </p:nvSpPr>
        <p:spPr>
          <a:xfrm>
            <a:off x="9069388" y="4327081"/>
            <a:ext cx="3138487" cy="531812"/>
          </a:xfrm>
        </p:spPr>
        <p:txBody>
          <a:bodyPr/>
          <a:lstStyle/>
          <a:p>
            <a:r>
              <a:rPr lang="en-US" sz="2800" dirty="0"/>
              <a:t>Different countries, different Hotels</a:t>
            </a:r>
          </a:p>
        </p:txBody>
      </p:sp>
      <p:sp>
        <p:nvSpPr>
          <p:cNvPr id="11" name="Text Placeholder 10">
            <a:extLst>
              <a:ext uri="{FF2B5EF4-FFF2-40B4-BE49-F238E27FC236}">
                <a16:creationId xmlns:a16="http://schemas.microsoft.com/office/drawing/2014/main" id="{64D8E0BC-E410-B140-B079-BA68764E95E0}"/>
              </a:ext>
            </a:extLst>
          </p:cNvPr>
          <p:cNvSpPr>
            <a:spLocks noGrp="1"/>
          </p:cNvSpPr>
          <p:nvPr>
            <p:ph type="body" sz="quarter" idx="90"/>
          </p:nvPr>
        </p:nvSpPr>
        <p:spPr>
          <a:xfrm>
            <a:off x="531589" y="4549414"/>
            <a:ext cx="2571974" cy="854075"/>
          </a:xfrm>
        </p:spPr>
        <p:txBody>
          <a:bodyPr/>
          <a:lstStyle/>
          <a:p>
            <a:r>
              <a:rPr lang="en-US" dirty="0"/>
              <a:t>With a standard deviation of 1.63 visitors, there was no difference in overall choice of Stay Period. However, among Top 10 countries, most US guests visited in Dec-Feb, UK guests in Sep-Nov, and most Canadian guests visited in Mar- May.</a:t>
            </a:r>
          </a:p>
          <a:p>
            <a:r>
              <a:rPr lang="en-US" b="1" i="1" dirty="0"/>
              <a:t>No Stay Period is comparatively more in demand than others which means the Hotels or platform may decide when to run price promotions.</a:t>
            </a:r>
          </a:p>
          <a:p>
            <a:endParaRPr lang="en-US" dirty="0"/>
          </a:p>
          <a:p>
            <a:endParaRPr lang="en-US" dirty="0"/>
          </a:p>
        </p:txBody>
      </p:sp>
      <p:sp>
        <p:nvSpPr>
          <p:cNvPr id="12" name="Text Placeholder 11">
            <a:extLst>
              <a:ext uri="{FF2B5EF4-FFF2-40B4-BE49-F238E27FC236}">
                <a16:creationId xmlns:a16="http://schemas.microsoft.com/office/drawing/2014/main" id="{53EB6699-DB17-174B-9340-16FAA3BCEB11}"/>
              </a:ext>
            </a:extLst>
          </p:cNvPr>
          <p:cNvSpPr>
            <a:spLocks noGrp="1"/>
          </p:cNvSpPr>
          <p:nvPr>
            <p:ph type="body" sz="quarter" idx="91"/>
          </p:nvPr>
        </p:nvSpPr>
        <p:spPr>
          <a:xfrm>
            <a:off x="512920" y="4047857"/>
            <a:ext cx="2637239" cy="533400"/>
          </a:xfrm>
        </p:spPr>
        <p:txBody>
          <a:bodyPr/>
          <a:lstStyle/>
          <a:p>
            <a:r>
              <a:rPr lang="en-US" sz="2800" dirty="0"/>
              <a:t>Stay Period was not indicative </a:t>
            </a:r>
          </a:p>
        </p:txBody>
      </p:sp>
      <p:pic>
        <p:nvPicPr>
          <p:cNvPr id="2052" name="Picture 4">
            <a:extLst>
              <a:ext uri="{FF2B5EF4-FFF2-40B4-BE49-F238E27FC236}">
                <a16:creationId xmlns:a16="http://schemas.microsoft.com/office/drawing/2014/main" id="{E619C89C-9363-8DA3-EACD-FEC8FA14AAF1}"/>
              </a:ext>
            </a:extLst>
          </p:cNvPr>
          <p:cNvPicPr>
            <a:picLocks noGrp="1" noChangeAspect="1" noChangeArrowheads="1"/>
          </p:cNvPicPr>
          <p:nvPr>
            <p:ph type="pic" sz="quarter" idx="93"/>
          </p:nvPr>
        </p:nvPicPr>
        <p:blipFill>
          <a:blip r:embed="rId3">
            <a:extLst>
              <a:ext uri="{28A0092B-C50C-407E-A947-70E740481C1C}">
                <a14:useLocalDpi xmlns:a14="http://schemas.microsoft.com/office/drawing/2010/main" val="0"/>
              </a:ext>
            </a:extLst>
          </a:blip>
          <a:srcRect t="6111" b="6111"/>
          <a:stretch/>
        </p:blipFill>
        <p:spPr bwMode="auto">
          <a:xfrm>
            <a:off x="6192707" y="1725613"/>
            <a:ext cx="2799255" cy="2457103"/>
          </a:xfrm>
          <a:noFill/>
          <a:extLst>
            <a:ext uri="{909E8E84-426E-40DD-AFC4-6F175D3DCCD1}">
              <a14:hiddenFill xmlns:a14="http://schemas.microsoft.com/office/drawing/2010/main">
                <a:solidFill>
                  <a:srgbClr val="FFFFFF"/>
                </a:solidFill>
              </a14:hiddenFill>
            </a:ext>
          </a:extLst>
        </p:spPr>
      </p:pic>
      <p:sp>
        <p:nvSpPr>
          <p:cNvPr id="41" name="Title 41">
            <a:extLst>
              <a:ext uri="{FF2B5EF4-FFF2-40B4-BE49-F238E27FC236}">
                <a16:creationId xmlns:a16="http://schemas.microsoft.com/office/drawing/2014/main" id="{A507B23D-4EF2-ABC7-49C9-97599865CF34}"/>
              </a:ext>
            </a:extLst>
          </p:cNvPr>
          <p:cNvSpPr>
            <a:spLocks noGrp="1"/>
          </p:cNvSpPr>
          <p:nvPr>
            <p:ph type="title"/>
          </p:nvPr>
        </p:nvSpPr>
        <p:spPr>
          <a:xfrm>
            <a:off x="838200" y="274318"/>
            <a:ext cx="10515600" cy="1055661"/>
          </a:xfrm>
        </p:spPr>
        <p:txBody>
          <a:bodyPr/>
          <a:lstStyle/>
          <a:p>
            <a:r>
              <a:rPr lang="en-US" dirty="0"/>
              <a:t>Summary of analysis for marketing purposes</a:t>
            </a:r>
          </a:p>
        </p:txBody>
      </p:sp>
      <p:pic>
        <p:nvPicPr>
          <p:cNvPr id="2066" name="Picture 18">
            <a:extLst>
              <a:ext uri="{FF2B5EF4-FFF2-40B4-BE49-F238E27FC236}">
                <a16:creationId xmlns:a16="http://schemas.microsoft.com/office/drawing/2014/main" id="{D8BEA5D6-4C47-3F37-D94A-4AA4127B2ED0}"/>
              </a:ext>
            </a:extLst>
          </p:cNvPr>
          <p:cNvPicPr>
            <a:picLocks noGrp="1" noChangeAspect="1" noChangeArrowheads="1"/>
          </p:cNvPicPr>
          <p:nvPr>
            <p:ph type="pic" sz="quarter" idx="92"/>
          </p:nvPr>
        </p:nvPicPr>
        <p:blipFill>
          <a:blip r:embed="rId4">
            <a:extLst>
              <a:ext uri="{28A0092B-C50C-407E-A947-70E740481C1C}">
                <a14:useLocalDpi xmlns:a14="http://schemas.microsoft.com/office/drawing/2010/main" val="0"/>
              </a:ext>
            </a:extLst>
          </a:blip>
          <a:srcRect l="12065" r="12065"/>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a:extLst>
              <a:ext uri="{FF2B5EF4-FFF2-40B4-BE49-F238E27FC236}">
                <a16:creationId xmlns:a16="http://schemas.microsoft.com/office/drawing/2014/main" id="{EB8C379B-4854-BDD6-0897-CF60062C35EB}"/>
              </a:ext>
            </a:extLst>
          </p:cNvPr>
          <p:cNvPicPr>
            <a:picLocks noGrp="1" noChangeAspect="1" noChangeArrowheads="1"/>
          </p:cNvPicPr>
          <p:nvPr>
            <p:ph type="pic" sz="quarter" idx="86"/>
          </p:nvPr>
        </p:nvPicPr>
        <p:blipFill>
          <a:blip r:embed="rId5">
            <a:extLst>
              <a:ext uri="{28A0092B-C50C-407E-A947-70E740481C1C}">
                <a14:useLocalDpi xmlns:a14="http://schemas.microsoft.com/office/drawing/2010/main" val="0"/>
              </a:ext>
            </a:extLst>
          </a:blip>
          <a:srcRect l="16662" r="16662"/>
          <a:stretch>
            <a:fillRect/>
          </a:stretch>
        </p:blipFill>
        <p:spPr bwMode="auto">
          <a:xfrm>
            <a:off x="6258308" y="4333780"/>
            <a:ext cx="2733654" cy="23286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3276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itle 41">
            <a:extLst>
              <a:ext uri="{FF2B5EF4-FFF2-40B4-BE49-F238E27FC236}">
                <a16:creationId xmlns:a16="http://schemas.microsoft.com/office/drawing/2014/main" id="{D3DF2CA2-758D-604E-A529-441F60A18E52}"/>
              </a:ext>
            </a:extLst>
          </p:cNvPr>
          <p:cNvSpPr>
            <a:spLocks noGrp="1"/>
          </p:cNvSpPr>
          <p:nvPr>
            <p:ph type="title"/>
          </p:nvPr>
        </p:nvSpPr>
        <p:spPr>
          <a:xfrm>
            <a:off x="838200" y="274318"/>
            <a:ext cx="10515600" cy="1055661"/>
          </a:xfrm>
        </p:spPr>
        <p:txBody>
          <a:bodyPr/>
          <a:lstStyle/>
          <a:p>
            <a:r>
              <a:rPr lang="en-US" dirty="0"/>
              <a:t>recommendations</a:t>
            </a:r>
          </a:p>
        </p:txBody>
      </p:sp>
      <p:pic>
        <p:nvPicPr>
          <p:cNvPr id="174" name="Picture Placeholder 173" descr="a person on the rocky beach">
            <a:extLst>
              <a:ext uri="{FF2B5EF4-FFF2-40B4-BE49-F238E27FC236}">
                <a16:creationId xmlns:a16="http://schemas.microsoft.com/office/drawing/2014/main" id="{5E8B01DC-CC13-4823-84DD-1A2F20B77922}"/>
              </a:ext>
            </a:extLst>
          </p:cNvPr>
          <p:cNvPicPr>
            <a:picLocks noGrp="1" noChangeAspect="1"/>
          </p:cNvPicPr>
          <p:nvPr>
            <p:ph type="pic" sz="quarter" idx="17"/>
          </p:nvPr>
        </p:nvPicPr>
        <p:blipFill>
          <a:blip r:embed="rId3"/>
          <a:srcRect l="845" r="845"/>
          <a:stretch>
            <a:fillRect/>
          </a:stretch>
        </p:blipFill>
        <p:spPr>
          <a:xfrm>
            <a:off x="10449132" y="2562034"/>
            <a:ext cx="1385077" cy="1410519"/>
          </a:xfrm>
        </p:spPr>
      </p:pic>
      <p:pic>
        <p:nvPicPr>
          <p:cNvPr id="164" name="Picture Placeholder 163" descr="statue of liberty">
            <a:extLst>
              <a:ext uri="{FF2B5EF4-FFF2-40B4-BE49-F238E27FC236}">
                <a16:creationId xmlns:a16="http://schemas.microsoft.com/office/drawing/2014/main" id="{7DA266E4-7AD1-414F-BDBD-A3DC521AEFD6}"/>
              </a:ext>
            </a:extLst>
          </p:cNvPr>
          <p:cNvPicPr>
            <a:picLocks noGrp="1" noChangeAspect="1"/>
          </p:cNvPicPr>
          <p:nvPr>
            <p:ph type="pic" sz="quarter" idx="26"/>
          </p:nvPr>
        </p:nvPicPr>
        <p:blipFill>
          <a:blip r:embed="rId4"/>
          <a:srcRect l="2255" r="2255"/>
          <a:stretch>
            <a:fillRect/>
          </a:stretch>
        </p:blipFill>
        <p:spPr>
          <a:xfrm>
            <a:off x="3084492" y="2307430"/>
            <a:ext cx="1126450" cy="1689675"/>
          </a:xfrm>
        </p:spPr>
      </p:pic>
      <p:sp>
        <p:nvSpPr>
          <p:cNvPr id="138" name="Text Placeholder 137">
            <a:extLst>
              <a:ext uri="{FF2B5EF4-FFF2-40B4-BE49-F238E27FC236}">
                <a16:creationId xmlns:a16="http://schemas.microsoft.com/office/drawing/2014/main" id="{81E2D2DD-A747-4EB9-BADA-BECEABAB6E92}"/>
              </a:ext>
            </a:extLst>
          </p:cNvPr>
          <p:cNvSpPr>
            <a:spLocks noGrp="1"/>
          </p:cNvSpPr>
          <p:nvPr>
            <p:ph type="body" sz="quarter" idx="44"/>
          </p:nvPr>
        </p:nvSpPr>
        <p:spPr>
          <a:xfrm>
            <a:off x="10461617" y="1726487"/>
            <a:ext cx="1408793" cy="429991"/>
          </a:xfrm>
        </p:spPr>
        <p:txBody>
          <a:bodyPr/>
          <a:lstStyle/>
          <a:p>
            <a:r>
              <a:rPr lang="en-US" dirty="0">
                <a:solidFill>
                  <a:schemeClr val="tx1">
                    <a:lumMod val="65000"/>
                    <a:lumOff val="35000"/>
                  </a:schemeClr>
                </a:solidFill>
              </a:rPr>
              <a:t>Solo travelers were the lowest population among </a:t>
            </a:r>
            <a:r>
              <a:rPr lang="en-US" dirty="0"/>
              <a:t>T</a:t>
            </a:r>
            <a:r>
              <a:rPr lang="en-US" dirty="0">
                <a:solidFill>
                  <a:schemeClr val="tx1">
                    <a:lumMod val="65000"/>
                    <a:lumOff val="35000"/>
                  </a:schemeClr>
                </a:solidFill>
              </a:rPr>
              <a:t>raveler Types</a:t>
            </a:r>
          </a:p>
          <a:p>
            <a:endParaRPr lang="en-US" dirty="0">
              <a:solidFill>
                <a:schemeClr val="tx1">
                  <a:lumMod val="65000"/>
                  <a:lumOff val="35000"/>
                </a:schemeClr>
              </a:solidFill>
            </a:endParaRPr>
          </a:p>
        </p:txBody>
      </p:sp>
      <p:sp>
        <p:nvSpPr>
          <p:cNvPr id="140" name="Text Placeholder 139">
            <a:extLst>
              <a:ext uri="{FF2B5EF4-FFF2-40B4-BE49-F238E27FC236}">
                <a16:creationId xmlns:a16="http://schemas.microsoft.com/office/drawing/2014/main" id="{172393A0-BF74-42CC-9797-F5FFB9B2BA30}"/>
              </a:ext>
            </a:extLst>
          </p:cNvPr>
          <p:cNvSpPr>
            <a:spLocks noGrp="1"/>
          </p:cNvSpPr>
          <p:nvPr>
            <p:ph type="body" sz="quarter" idx="42"/>
          </p:nvPr>
        </p:nvSpPr>
        <p:spPr>
          <a:xfrm>
            <a:off x="6240233" y="1713428"/>
            <a:ext cx="1828791" cy="365760"/>
          </a:xfrm>
        </p:spPr>
        <p:txBody>
          <a:bodyPr/>
          <a:lstStyle/>
          <a:p>
            <a:r>
              <a:rPr lang="en-US" dirty="0">
                <a:solidFill>
                  <a:schemeClr val="tx1">
                    <a:lumMod val="65000"/>
                    <a:lumOff val="35000"/>
                  </a:schemeClr>
                </a:solidFill>
              </a:rPr>
              <a:t>Overall and among the Top countries, most guests were Couples. </a:t>
            </a:r>
          </a:p>
        </p:txBody>
      </p:sp>
      <p:sp>
        <p:nvSpPr>
          <p:cNvPr id="142" name="Text Placeholder 141">
            <a:extLst>
              <a:ext uri="{FF2B5EF4-FFF2-40B4-BE49-F238E27FC236}">
                <a16:creationId xmlns:a16="http://schemas.microsoft.com/office/drawing/2014/main" id="{FA7E2E3D-9020-4043-8A6C-03B253BCA1D6}"/>
              </a:ext>
            </a:extLst>
          </p:cNvPr>
          <p:cNvSpPr>
            <a:spLocks noGrp="1"/>
          </p:cNvSpPr>
          <p:nvPr>
            <p:ph type="body" sz="quarter" idx="38"/>
          </p:nvPr>
        </p:nvSpPr>
        <p:spPr>
          <a:xfrm>
            <a:off x="2979398" y="1707666"/>
            <a:ext cx="1408794" cy="365760"/>
          </a:xfrm>
        </p:spPr>
        <p:txBody>
          <a:bodyPr/>
          <a:lstStyle/>
          <a:p>
            <a:r>
              <a:rPr lang="en-US" dirty="0">
                <a:solidFill>
                  <a:schemeClr val="tx1">
                    <a:lumMod val="65000"/>
                    <a:lumOff val="35000"/>
                  </a:schemeClr>
                </a:solidFill>
              </a:rPr>
              <a:t>Most visitors were from within the USA</a:t>
            </a:r>
          </a:p>
          <a:p>
            <a:endParaRPr lang="en-US" dirty="0">
              <a:solidFill>
                <a:schemeClr val="tx1">
                  <a:lumMod val="65000"/>
                  <a:lumOff val="35000"/>
                </a:schemeClr>
              </a:solidFill>
            </a:endParaRPr>
          </a:p>
        </p:txBody>
      </p:sp>
      <p:sp>
        <p:nvSpPr>
          <p:cNvPr id="144" name="Text Placeholder 143">
            <a:extLst>
              <a:ext uri="{FF2B5EF4-FFF2-40B4-BE49-F238E27FC236}">
                <a16:creationId xmlns:a16="http://schemas.microsoft.com/office/drawing/2014/main" id="{967B6D7D-84F3-4275-B8FA-08E65CC536FB}"/>
              </a:ext>
            </a:extLst>
          </p:cNvPr>
          <p:cNvSpPr>
            <a:spLocks noGrp="1"/>
          </p:cNvSpPr>
          <p:nvPr>
            <p:ph type="body" sz="quarter" idx="13"/>
          </p:nvPr>
        </p:nvSpPr>
        <p:spPr>
          <a:xfrm>
            <a:off x="894498" y="1254543"/>
            <a:ext cx="1814824" cy="365760"/>
          </a:xfrm>
        </p:spPr>
        <p:txBody>
          <a:bodyPr/>
          <a:lstStyle/>
          <a:p>
            <a:r>
              <a:rPr lang="en-US" dirty="0">
                <a:solidFill>
                  <a:schemeClr val="tx1">
                    <a:lumMod val="65000"/>
                    <a:lumOff val="35000"/>
                  </a:schemeClr>
                </a:solidFill>
              </a:rPr>
              <a:t>Targeted promotions are recommended to drive more visitors across Traveler Types, and to increase guest numbers within the respective Traveler Types</a:t>
            </a:r>
          </a:p>
          <a:p>
            <a:endParaRPr lang="en-US" dirty="0">
              <a:solidFill>
                <a:schemeClr val="tx1">
                  <a:lumMod val="65000"/>
                  <a:lumOff val="35000"/>
                </a:schemeClr>
              </a:solidFill>
            </a:endParaRPr>
          </a:p>
        </p:txBody>
      </p:sp>
      <p:sp>
        <p:nvSpPr>
          <p:cNvPr id="154" name="Text Placeholder 153">
            <a:extLst>
              <a:ext uri="{FF2B5EF4-FFF2-40B4-BE49-F238E27FC236}">
                <a16:creationId xmlns:a16="http://schemas.microsoft.com/office/drawing/2014/main" id="{AAE74DFD-AED8-492C-BF1F-7F5207CDE916}"/>
              </a:ext>
            </a:extLst>
          </p:cNvPr>
          <p:cNvSpPr>
            <a:spLocks noGrp="1"/>
          </p:cNvSpPr>
          <p:nvPr>
            <p:ph type="body" sz="quarter" idx="50"/>
          </p:nvPr>
        </p:nvSpPr>
        <p:spPr>
          <a:xfrm>
            <a:off x="2925151" y="4231109"/>
            <a:ext cx="1433569" cy="365760"/>
          </a:xfrm>
        </p:spPr>
        <p:txBody>
          <a:bodyPr/>
          <a:lstStyle/>
          <a:p>
            <a:r>
              <a:rPr lang="en-US" dirty="0">
                <a:solidFill>
                  <a:schemeClr val="tx1">
                    <a:lumMod val="65000"/>
                    <a:lumOff val="35000"/>
                  </a:schemeClr>
                </a:solidFill>
              </a:rPr>
              <a:t>This information could be used in targeting more domestic customers within the USA to visit Las Vegas. This could increase the visitor base thereby growing revenues for both the Hotels and TripAdvisor. </a:t>
            </a:r>
          </a:p>
          <a:p>
            <a:endParaRPr lang="en-US" dirty="0">
              <a:solidFill>
                <a:schemeClr val="tx1">
                  <a:lumMod val="65000"/>
                  <a:lumOff val="35000"/>
                </a:schemeClr>
              </a:solidFill>
            </a:endParaRPr>
          </a:p>
        </p:txBody>
      </p:sp>
      <p:sp>
        <p:nvSpPr>
          <p:cNvPr id="156" name="Text Placeholder 155">
            <a:extLst>
              <a:ext uri="{FF2B5EF4-FFF2-40B4-BE49-F238E27FC236}">
                <a16:creationId xmlns:a16="http://schemas.microsoft.com/office/drawing/2014/main" id="{21536C2E-B506-4637-A46B-18E5D6C09749}"/>
              </a:ext>
            </a:extLst>
          </p:cNvPr>
          <p:cNvSpPr>
            <a:spLocks noGrp="1"/>
          </p:cNvSpPr>
          <p:nvPr>
            <p:ph type="body" sz="quarter" idx="52"/>
          </p:nvPr>
        </p:nvSpPr>
        <p:spPr>
          <a:xfrm>
            <a:off x="4547532" y="4231804"/>
            <a:ext cx="1473164" cy="365760"/>
          </a:xfrm>
        </p:spPr>
        <p:txBody>
          <a:bodyPr/>
          <a:lstStyle/>
          <a:p>
            <a:r>
              <a:rPr lang="en-US" dirty="0">
                <a:solidFill>
                  <a:schemeClr val="tx1">
                    <a:lumMod val="65000"/>
                    <a:lumOff val="35000"/>
                  </a:schemeClr>
                </a:solidFill>
              </a:rPr>
              <a:t>With a low standard deviation among Stay Periods, the Hotels and TripAdvisor may choose to promote during low- or off-peak seasons in order to increase visits.</a:t>
            </a:r>
          </a:p>
          <a:p>
            <a:endParaRPr lang="en-US" dirty="0">
              <a:solidFill>
                <a:schemeClr val="tx1">
                  <a:lumMod val="65000"/>
                  <a:lumOff val="35000"/>
                </a:schemeClr>
              </a:solidFill>
            </a:endParaRPr>
          </a:p>
        </p:txBody>
      </p:sp>
      <p:sp>
        <p:nvSpPr>
          <p:cNvPr id="158" name="Text Placeholder 157">
            <a:extLst>
              <a:ext uri="{FF2B5EF4-FFF2-40B4-BE49-F238E27FC236}">
                <a16:creationId xmlns:a16="http://schemas.microsoft.com/office/drawing/2014/main" id="{F8260268-3E60-4F32-B325-DAB31DF5B939}"/>
              </a:ext>
            </a:extLst>
          </p:cNvPr>
          <p:cNvSpPr>
            <a:spLocks noGrp="1"/>
          </p:cNvSpPr>
          <p:nvPr>
            <p:ph type="body" sz="quarter" idx="58"/>
          </p:nvPr>
        </p:nvSpPr>
        <p:spPr>
          <a:xfrm>
            <a:off x="6276530" y="4231804"/>
            <a:ext cx="1697049" cy="365760"/>
          </a:xfrm>
        </p:spPr>
        <p:txBody>
          <a:bodyPr/>
          <a:lstStyle/>
          <a:p>
            <a:r>
              <a:rPr lang="en-US" dirty="0"/>
              <a:t>Knowing that the primary </a:t>
            </a:r>
            <a:r>
              <a:rPr lang="en-US" dirty="0" err="1"/>
              <a:t>Traveller</a:t>
            </a:r>
            <a:r>
              <a:rPr lang="en-US" dirty="0"/>
              <a:t> type using TripAdvisor to Las Vegas is Couples would help in the creation of marketing material, promotions and cross-marketing across platforms where couples meet or engage. This could help increase the number of  visitors within this high-performing segment thereby increasing overall revenue.</a:t>
            </a:r>
            <a:endParaRPr lang="en-US" dirty="0">
              <a:solidFill>
                <a:schemeClr val="tx1">
                  <a:lumMod val="65000"/>
                  <a:lumOff val="35000"/>
                </a:schemeClr>
              </a:solidFill>
            </a:endParaRPr>
          </a:p>
          <a:p>
            <a:endParaRPr lang="en-US" dirty="0">
              <a:solidFill>
                <a:schemeClr val="tx1">
                  <a:lumMod val="65000"/>
                  <a:lumOff val="35000"/>
                </a:schemeClr>
              </a:solidFill>
            </a:endParaRPr>
          </a:p>
        </p:txBody>
      </p:sp>
      <p:sp>
        <p:nvSpPr>
          <p:cNvPr id="180" name="Text Placeholder 141">
            <a:extLst>
              <a:ext uri="{FF2B5EF4-FFF2-40B4-BE49-F238E27FC236}">
                <a16:creationId xmlns:a16="http://schemas.microsoft.com/office/drawing/2014/main" id="{B1896119-5E83-488A-BBCC-D817D72C77E9}"/>
              </a:ext>
            </a:extLst>
          </p:cNvPr>
          <p:cNvSpPr txBox="1">
            <a:spLocks/>
          </p:cNvSpPr>
          <p:nvPr/>
        </p:nvSpPr>
        <p:spPr>
          <a:xfrm>
            <a:off x="8335582" y="1660959"/>
            <a:ext cx="1954152" cy="365760"/>
          </a:xfrm>
          <a:prstGeom prst="rect">
            <a:avLst/>
          </a:prstGeom>
        </p:spPr>
        <p:txBody>
          <a:bodyPr vert="horz" lIns="0" tIns="45720" rIns="0" bIns="45720" rtlCol="0">
            <a:noAutofit/>
          </a:bodyPr>
          <a:lstStyle>
            <a:lvl1pPr marL="0" indent="0" algn="l" defTabSz="914400" rtl="0" eaLnBrk="1" latinLnBrk="0" hangingPunct="1">
              <a:lnSpc>
                <a:spcPct val="100000"/>
              </a:lnSpc>
              <a:spcBef>
                <a:spcPts val="0"/>
              </a:spcBef>
              <a:spcAft>
                <a:spcPts val="600"/>
              </a:spcAft>
              <a:buFont typeface="Arial" panose="020B0604020202020204" pitchFamily="34" charset="0"/>
              <a:buNone/>
              <a:defRPr sz="1000" kern="1200">
                <a:solidFill>
                  <a:schemeClr val="tx1">
                    <a:lumMod val="50000"/>
                    <a:lumOff val="50000"/>
                  </a:schemeClr>
                </a:solidFill>
                <a:latin typeface="Avenir Next LT Pro" panose="020B0504020202020204" pitchFamily="34" charset="0"/>
                <a:ea typeface="+mn-ea"/>
                <a:cs typeface="Quire Sans" panose="020B05020404000200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Quire Sans" panose="020B0502040400020003" pitchFamily="34" charset="0"/>
                <a:ea typeface="+mn-ea"/>
                <a:cs typeface="Quire Sans" panose="020B05020404000200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lumMod val="65000"/>
                    <a:lumOff val="35000"/>
                  </a:schemeClr>
                </a:solidFill>
              </a:rPr>
              <a:t>An unproportionate number of guests were from the US, this creates an opportunity to promote the destination to other audiences and geographies</a:t>
            </a:r>
          </a:p>
        </p:txBody>
      </p:sp>
      <p:sp>
        <p:nvSpPr>
          <p:cNvPr id="199" name="Text Placeholder 137">
            <a:extLst>
              <a:ext uri="{FF2B5EF4-FFF2-40B4-BE49-F238E27FC236}">
                <a16:creationId xmlns:a16="http://schemas.microsoft.com/office/drawing/2014/main" id="{4352C7FB-FD12-42E9-9AF8-95182441F72F}"/>
              </a:ext>
            </a:extLst>
          </p:cNvPr>
          <p:cNvSpPr txBox="1">
            <a:spLocks/>
          </p:cNvSpPr>
          <p:nvPr/>
        </p:nvSpPr>
        <p:spPr>
          <a:xfrm>
            <a:off x="10439400" y="4150351"/>
            <a:ext cx="1385076" cy="429991"/>
          </a:xfrm>
          <a:prstGeom prst="rect">
            <a:avLst/>
          </a:prstGeom>
        </p:spPr>
        <p:txBody>
          <a:bodyPr vert="horz" lIns="0" tIns="45720" rIns="0" bIns="45720" rtlCol="0">
            <a:noAutofit/>
          </a:bodyPr>
          <a:lstStyle>
            <a:lvl1pPr marL="0" indent="0" algn="l" defTabSz="914400" rtl="0" eaLnBrk="1" latinLnBrk="0" hangingPunct="1">
              <a:lnSpc>
                <a:spcPct val="100000"/>
              </a:lnSpc>
              <a:spcBef>
                <a:spcPts val="0"/>
              </a:spcBef>
              <a:spcAft>
                <a:spcPts val="600"/>
              </a:spcAft>
              <a:buFont typeface="Arial" panose="020B0604020202020204" pitchFamily="34" charset="0"/>
              <a:buNone/>
              <a:defRPr sz="1000" kern="1200">
                <a:solidFill>
                  <a:schemeClr val="tx1">
                    <a:lumMod val="50000"/>
                    <a:lumOff val="50000"/>
                  </a:schemeClr>
                </a:solidFill>
                <a:latin typeface="Avenir Next LT Pro" panose="020B0504020202020204" pitchFamily="34" charset="0"/>
                <a:ea typeface="+mn-ea"/>
                <a:cs typeface="Quire Sans" panose="020B05020404000200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Quire Sans" panose="020B0502040400020003" pitchFamily="34" charset="0"/>
                <a:ea typeface="+mn-ea"/>
                <a:cs typeface="Quire Sans" panose="020B05020404000200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lumMod val="65000"/>
                    <a:lumOff val="35000"/>
                  </a:schemeClr>
                </a:solidFill>
              </a:rPr>
              <a:t>There is an opportunity for TripAdvisor to create experiences for Solo Travelers which would help increase the number of visitors from this segment. This information could also help in the effective promotion of such experiences among solo </a:t>
            </a:r>
            <a:r>
              <a:rPr lang="en-US" dirty="0" err="1">
                <a:solidFill>
                  <a:schemeClr val="tx1">
                    <a:lumMod val="65000"/>
                    <a:lumOff val="35000"/>
                  </a:schemeClr>
                </a:solidFill>
              </a:rPr>
              <a:t>traveller</a:t>
            </a:r>
            <a:r>
              <a:rPr lang="en-US" dirty="0">
                <a:solidFill>
                  <a:schemeClr val="tx1">
                    <a:lumMod val="65000"/>
                    <a:lumOff val="35000"/>
                  </a:schemeClr>
                </a:solidFill>
              </a:rPr>
              <a:t> communities to increase uptake and revenue.</a:t>
            </a:r>
          </a:p>
          <a:p>
            <a:endParaRPr lang="en-US" dirty="0">
              <a:solidFill>
                <a:schemeClr val="tx1">
                  <a:lumMod val="65000"/>
                  <a:lumOff val="35000"/>
                </a:schemeClr>
              </a:solidFill>
            </a:endParaRPr>
          </a:p>
        </p:txBody>
      </p:sp>
      <p:sp>
        <p:nvSpPr>
          <p:cNvPr id="209" name="Text Placeholder 153">
            <a:extLst>
              <a:ext uri="{FF2B5EF4-FFF2-40B4-BE49-F238E27FC236}">
                <a16:creationId xmlns:a16="http://schemas.microsoft.com/office/drawing/2014/main" id="{17AEC92B-649F-404D-94E3-51543FB29315}"/>
              </a:ext>
            </a:extLst>
          </p:cNvPr>
          <p:cNvSpPr txBox="1">
            <a:spLocks/>
          </p:cNvSpPr>
          <p:nvPr/>
        </p:nvSpPr>
        <p:spPr>
          <a:xfrm>
            <a:off x="894498" y="4182467"/>
            <a:ext cx="1774819" cy="365760"/>
          </a:xfrm>
          <a:prstGeom prst="rect">
            <a:avLst/>
          </a:prstGeom>
        </p:spPr>
        <p:txBody>
          <a:bodyPr vert="horz" lIns="0" tIns="45720" rIns="0" bIns="45720" rtlCol="0">
            <a:noAutofit/>
          </a:bodyPr>
          <a:lstStyle>
            <a:lvl1pPr marL="0" indent="0" algn="l" defTabSz="914400" rtl="0" eaLnBrk="1" latinLnBrk="0" hangingPunct="1">
              <a:lnSpc>
                <a:spcPct val="100000"/>
              </a:lnSpc>
              <a:spcBef>
                <a:spcPts val="0"/>
              </a:spcBef>
              <a:spcAft>
                <a:spcPts val="600"/>
              </a:spcAft>
              <a:buFont typeface="Arial" panose="020B0604020202020204" pitchFamily="34" charset="0"/>
              <a:buNone/>
              <a:defRPr sz="1000" kern="1200">
                <a:solidFill>
                  <a:schemeClr val="tx1">
                    <a:lumMod val="50000"/>
                    <a:lumOff val="50000"/>
                  </a:schemeClr>
                </a:solidFill>
                <a:latin typeface="Avenir Next LT Pro" panose="020B0504020202020204" pitchFamily="34" charset="0"/>
                <a:ea typeface="+mn-ea"/>
                <a:cs typeface="Quire Sans" panose="020B05020404000200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Quire Sans" panose="020B0502040400020003" pitchFamily="34" charset="0"/>
                <a:ea typeface="+mn-ea"/>
                <a:cs typeface="Quire Sans" panose="020B05020404000200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lumMod val="65000"/>
                    <a:lumOff val="35000"/>
                  </a:schemeClr>
                </a:solidFill>
              </a:rPr>
              <a:t>The database will enable effective prioritization of resources in the promotion of Las Vegas to TripAdvisor’s global audiences. </a:t>
            </a:r>
          </a:p>
          <a:p>
            <a:r>
              <a:rPr lang="en-US" dirty="0">
                <a:solidFill>
                  <a:schemeClr val="tx1">
                    <a:lumMod val="65000"/>
                    <a:lumOff val="35000"/>
                  </a:schemeClr>
                </a:solidFill>
              </a:rPr>
              <a:t>Promotions can either be targeted to low performing Traveler Types, such as solo travelers and countries outside of the Top 10, or within the Top 10 and among higher performing Traveler Types like Couples and Families to increase visits.</a:t>
            </a:r>
          </a:p>
          <a:p>
            <a:endParaRPr lang="en-US" dirty="0">
              <a:solidFill>
                <a:schemeClr val="tx1">
                  <a:lumMod val="65000"/>
                  <a:lumOff val="35000"/>
                </a:schemeClr>
              </a:solidFill>
            </a:endParaRPr>
          </a:p>
        </p:txBody>
      </p:sp>
      <p:pic>
        <p:nvPicPr>
          <p:cNvPr id="3" name="Picture 2">
            <a:extLst>
              <a:ext uri="{FF2B5EF4-FFF2-40B4-BE49-F238E27FC236}">
                <a16:creationId xmlns:a16="http://schemas.microsoft.com/office/drawing/2014/main" id="{5A07D2E8-60F0-8CE2-84CD-1EAD57AE99B3}"/>
              </a:ext>
            </a:extLst>
          </p:cNvPr>
          <p:cNvPicPr>
            <a:picLocks noChangeAspect="1"/>
          </p:cNvPicPr>
          <p:nvPr/>
        </p:nvPicPr>
        <p:blipFill rotWithShape="1">
          <a:blip r:embed="rId5"/>
          <a:srcRect l="71481" t="24414" r="5790" b="34014"/>
          <a:stretch/>
        </p:blipFill>
        <p:spPr>
          <a:xfrm>
            <a:off x="786978" y="2204600"/>
            <a:ext cx="1713626" cy="1762980"/>
          </a:xfrm>
          <a:prstGeom prst="rect">
            <a:avLst/>
          </a:prstGeom>
        </p:spPr>
      </p:pic>
      <p:pic>
        <p:nvPicPr>
          <p:cNvPr id="13" name="Picture 12">
            <a:extLst>
              <a:ext uri="{FF2B5EF4-FFF2-40B4-BE49-F238E27FC236}">
                <a16:creationId xmlns:a16="http://schemas.microsoft.com/office/drawing/2014/main" id="{00039F95-9BF4-C730-885F-52E068680968}"/>
              </a:ext>
            </a:extLst>
          </p:cNvPr>
          <p:cNvPicPr>
            <a:picLocks noChangeAspect="1"/>
          </p:cNvPicPr>
          <p:nvPr/>
        </p:nvPicPr>
        <p:blipFill rotWithShape="1">
          <a:blip r:embed="rId6"/>
          <a:srcRect l="82732" t="37801" r="4790" b="39533"/>
          <a:stretch/>
        </p:blipFill>
        <p:spPr>
          <a:xfrm>
            <a:off x="6276531" y="2413407"/>
            <a:ext cx="1697049" cy="1554481"/>
          </a:xfrm>
          <a:prstGeom prst="rect">
            <a:avLst/>
          </a:prstGeom>
        </p:spPr>
      </p:pic>
      <p:pic>
        <p:nvPicPr>
          <p:cNvPr id="23" name="Picture 22">
            <a:extLst>
              <a:ext uri="{FF2B5EF4-FFF2-40B4-BE49-F238E27FC236}">
                <a16:creationId xmlns:a16="http://schemas.microsoft.com/office/drawing/2014/main" id="{381A1843-8B4A-3B56-F26B-2B3F0128ACA8}"/>
              </a:ext>
            </a:extLst>
          </p:cNvPr>
          <p:cNvPicPr>
            <a:picLocks noChangeAspect="1"/>
          </p:cNvPicPr>
          <p:nvPr/>
        </p:nvPicPr>
        <p:blipFill rotWithShape="1">
          <a:blip r:embed="rId7"/>
          <a:srcRect l="39184" t="63307" r="40383" b="12713"/>
          <a:stretch/>
        </p:blipFill>
        <p:spPr>
          <a:xfrm>
            <a:off x="4547532" y="2941444"/>
            <a:ext cx="1517106" cy="1055661"/>
          </a:xfrm>
          <a:prstGeom prst="rect">
            <a:avLst/>
          </a:prstGeom>
        </p:spPr>
      </p:pic>
      <p:pic>
        <p:nvPicPr>
          <p:cNvPr id="25" name="Picture 24">
            <a:extLst>
              <a:ext uri="{FF2B5EF4-FFF2-40B4-BE49-F238E27FC236}">
                <a16:creationId xmlns:a16="http://schemas.microsoft.com/office/drawing/2014/main" id="{D8046C68-1700-53E0-3A5B-9CB6862177D8}"/>
              </a:ext>
            </a:extLst>
          </p:cNvPr>
          <p:cNvPicPr>
            <a:picLocks noChangeAspect="1"/>
          </p:cNvPicPr>
          <p:nvPr/>
        </p:nvPicPr>
        <p:blipFill rotWithShape="1">
          <a:blip r:embed="rId8"/>
          <a:srcRect l="50000" t="23710" r="27985" b="54193"/>
          <a:stretch/>
        </p:blipFill>
        <p:spPr>
          <a:xfrm>
            <a:off x="8229414" y="2836195"/>
            <a:ext cx="1954152" cy="1185610"/>
          </a:xfrm>
          <a:prstGeom prst="rect">
            <a:avLst/>
          </a:prstGeom>
        </p:spPr>
      </p:pic>
      <p:sp>
        <p:nvSpPr>
          <p:cNvPr id="26" name="Text Placeholder 141">
            <a:extLst>
              <a:ext uri="{FF2B5EF4-FFF2-40B4-BE49-F238E27FC236}">
                <a16:creationId xmlns:a16="http://schemas.microsoft.com/office/drawing/2014/main" id="{EE03DEBF-77C5-E9F4-2788-FACF2DFE16B1}"/>
              </a:ext>
            </a:extLst>
          </p:cNvPr>
          <p:cNvSpPr txBox="1">
            <a:spLocks/>
          </p:cNvSpPr>
          <p:nvPr/>
        </p:nvSpPr>
        <p:spPr>
          <a:xfrm>
            <a:off x="4540591" y="1707666"/>
            <a:ext cx="1517105" cy="365760"/>
          </a:xfrm>
          <a:prstGeom prst="rect">
            <a:avLst/>
          </a:prstGeom>
        </p:spPr>
        <p:txBody>
          <a:bodyPr vert="horz" lIns="0" tIns="45720" rIns="0" bIns="45720" rtlCol="0">
            <a:noAutofit/>
          </a:bodyPr>
          <a:lstStyle>
            <a:lvl1pPr marL="0" indent="0" algn="l" defTabSz="914400" rtl="0" eaLnBrk="1" latinLnBrk="0" hangingPunct="1">
              <a:lnSpc>
                <a:spcPct val="100000"/>
              </a:lnSpc>
              <a:spcBef>
                <a:spcPts val="0"/>
              </a:spcBef>
              <a:spcAft>
                <a:spcPts val="600"/>
              </a:spcAft>
              <a:buFont typeface="Arial" panose="020B0604020202020204" pitchFamily="34" charset="0"/>
              <a:buNone/>
              <a:defRPr sz="1000" kern="1200">
                <a:solidFill>
                  <a:schemeClr val="tx1">
                    <a:lumMod val="65000"/>
                    <a:lumOff val="35000"/>
                  </a:schemeClr>
                </a:solidFill>
                <a:latin typeface="+mn-lt"/>
                <a:ea typeface="+mn-ea"/>
                <a:cs typeface="Quire Sans" panose="020B05020404000200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Quire Sans" panose="020B05020404000200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Quire Sans" panose="020B05020404000200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Quire Sans" panose="020B05020404000200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Quire Sans" panose="020B05020404000200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There was no indication that specific Stay Periods are more popular overall.</a:t>
            </a:r>
          </a:p>
          <a:p>
            <a:endParaRPr lang="en-US" dirty="0"/>
          </a:p>
        </p:txBody>
      </p:sp>
      <p:sp>
        <p:nvSpPr>
          <p:cNvPr id="31" name="Text Placeholder 141">
            <a:extLst>
              <a:ext uri="{FF2B5EF4-FFF2-40B4-BE49-F238E27FC236}">
                <a16:creationId xmlns:a16="http://schemas.microsoft.com/office/drawing/2014/main" id="{DD1C0165-8C83-DAB5-DA34-E8A7E7CB3F6A}"/>
              </a:ext>
            </a:extLst>
          </p:cNvPr>
          <p:cNvSpPr txBox="1">
            <a:spLocks/>
          </p:cNvSpPr>
          <p:nvPr/>
        </p:nvSpPr>
        <p:spPr>
          <a:xfrm>
            <a:off x="8335582" y="4182467"/>
            <a:ext cx="1847984" cy="365760"/>
          </a:xfrm>
          <a:prstGeom prst="rect">
            <a:avLst/>
          </a:prstGeom>
        </p:spPr>
        <p:txBody>
          <a:bodyPr vert="horz" lIns="0" tIns="45720" rIns="0" bIns="45720" rtlCol="0">
            <a:noAutofit/>
          </a:bodyPr>
          <a:lstStyle>
            <a:lvl1pPr marL="0" indent="0" algn="l" defTabSz="914400" rtl="0" eaLnBrk="1" latinLnBrk="0" hangingPunct="1">
              <a:lnSpc>
                <a:spcPct val="100000"/>
              </a:lnSpc>
              <a:spcBef>
                <a:spcPts val="0"/>
              </a:spcBef>
              <a:spcAft>
                <a:spcPts val="600"/>
              </a:spcAft>
              <a:buFont typeface="Arial" panose="020B0604020202020204" pitchFamily="34" charset="0"/>
              <a:buNone/>
              <a:defRPr sz="1000" kern="1200">
                <a:solidFill>
                  <a:schemeClr val="tx1">
                    <a:lumMod val="50000"/>
                    <a:lumOff val="50000"/>
                  </a:schemeClr>
                </a:solidFill>
                <a:latin typeface="Avenir Next LT Pro" panose="020B0504020202020204" pitchFamily="34" charset="0"/>
                <a:ea typeface="+mn-ea"/>
                <a:cs typeface="Quire Sans" panose="020B05020404000200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Quire Sans" panose="020B0502040400020003" pitchFamily="34" charset="0"/>
                <a:ea typeface="+mn-ea"/>
                <a:cs typeface="Quire Sans" panose="020B05020404000200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Quire Sans" panose="020B0502040400020003" pitchFamily="34" charset="0"/>
                <a:ea typeface="+mn-ea"/>
                <a:cs typeface="Quire Sans" panose="020B05020404000200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lumMod val="65000"/>
                    <a:lumOff val="35000"/>
                  </a:schemeClr>
                </a:solidFill>
              </a:rPr>
              <a:t>After the USA, the next highest population of visitors were from the UK and Canada. As such, there is an opportunity to target customers across other regions to grow member base and increase visits to Las Vegas through TripAdvisor.</a:t>
            </a:r>
          </a:p>
        </p:txBody>
      </p:sp>
    </p:spTree>
    <p:extLst>
      <p:ext uri="{BB962C8B-B14F-4D97-AF65-F5344CB8AC3E}">
        <p14:creationId xmlns:p14="http://schemas.microsoft.com/office/powerpoint/2010/main" val="2813650231"/>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116979"/>
      </a:dk2>
      <a:lt2>
        <a:srgbClr val="DEE3E2"/>
      </a:lt2>
      <a:accent1>
        <a:srgbClr val="374144"/>
      </a:accent1>
      <a:accent2>
        <a:srgbClr val="D4DBDF"/>
      </a:accent2>
      <a:accent3>
        <a:srgbClr val="18B0B0"/>
      </a:accent3>
      <a:accent4>
        <a:srgbClr val="D7D8D7"/>
      </a:accent4>
      <a:accent5>
        <a:srgbClr val="000000"/>
      </a:accent5>
      <a:accent6>
        <a:srgbClr val="919191"/>
      </a:accent6>
      <a:hlink>
        <a:srgbClr val="18B0B0"/>
      </a:hlink>
      <a:folHlink>
        <a:srgbClr val="374144"/>
      </a:folHlink>
    </a:clrScheme>
    <a:fontScheme name="Custom 63">
      <a:majorFont>
        <a:latin typeface="The Hand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oto_Timeline_Win32_AS_JB_v6" id="{F79CB3E1-8A04-4B95-ADF3-FA2B935F63EA}" vid="{8D0DA4BD-FFBE-4DEE-B6B1-199EC1D3308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1209495-4AE9-4E9C-BDA5-3DB8B6CD5E1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4381758-CF4E-40EC-BD92-3FC54075C718}">
  <ds:schemaRefs>
    <ds:schemaRef ds:uri="http://schemas.microsoft.com/sharepoint/v3/contenttype/forms"/>
  </ds:schemaRefs>
</ds:datastoreItem>
</file>

<file path=customXml/itemProps3.xml><?xml version="1.0" encoding="utf-8"?>
<ds:datastoreItem xmlns:ds="http://schemas.openxmlformats.org/officeDocument/2006/customXml" ds:itemID="{422C6F0E-3D0F-466E-988A-301D000171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{846C9D13-38D1-4B1B-B535-313D82826560}tf11893356_win32</Template>
  <TotalTime>262</TotalTime>
  <Words>591</Words>
  <Application>Microsoft Office PowerPoint</Application>
  <PresentationFormat>Widescreen</PresentationFormat>
  <Paragraphs>33</Paragraphs>
  <Slides>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Arial</vt:lpstr>
      <vt:lpstr>Avenir Next LT Pro</vt:lpstr>
      <vt:lpstr>Calibri</vt:lpstr>
      <vt:lpstr>The Hand Black</vt:lpstr>
      <vt:lpstr>Office Theme</vt:lpstr>
      <vt:lpstr>Slide 1</vt:lpstr>
      <vt:lpstr>Summary of analysis for marketing purposes</vt:lpstr>
      <vt:lpstr>recommendations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Nneka U</dc:creator>
  <cp:lastModifiedBy>Nneka U</cp:lastModifiedBy>
  <cp:revision>1</cp:revision>
  <dcterms:created xsi:type="dcterms:W3CDTF">2023-06-18T15:50:23Z</dcterms:created>
  <dcterms:modified xsi:type="dcterms:W3CDTF">2023-06-18T20:13:18Z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